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82" r:id="rId2"/>
    <p:sldId id="273" r:id="rId3"/>
    <p:sldId id="287" r:id="rId4"/>
    <p:sldId id="274" r:id="rId5"/>
    <p:sldId id="289" r:id="rId6"/>
    <p:sldId id="286" r:id="rId7"/>
    <p:sldId id="285" r:id="rId8"/>
    <p:sldId id="257" r:id="rId9"/>
    <p:sldId id="262" r:id="rId10"/>
    <p:sldId id="259" r:id="rId11"/>
    <p:sldId id="260" r:id="rId12"/>
    <p:sldId id="258" r:id="rId13"/>
    <p:sldId id="283" r:id="rId14"/>
    <p:sldId id="284" r:id="rId15"/>
    <p:sldId id="276" r:id="rId16"/>
    <p:sldId id="261" r:id="rId17"/>
    <p:sldId id="264" r:id="rId1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3" autoAdjust="0"/>
  </p:normalViewPr>
  <p:slideViewPr>
    <p:cSldViewPr>
      <p:cViewPr varScale="1">
        <p:scale>
          <a:sx n="66" d="100"/>
          <a:sy n="66" d="100"/>
        </p:scale>
        <p:origin x="142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65.emf"/><Relationship Id="rId1" Type="http://schemas.openxmlformats.org/officeDocument/2006/relationships/image" Target="../media/image7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8FD75C-1630-40F1-8AC3-A5AFEF992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5C50F-A7CD-4270-9362-317F7798DEC6}" type="datetimeFigureOut">
              <a:rPr lang="ru-RU"/>
              <a:pPr>
                <a:defRPr/>
              </a:pPr>
              <a:t>06.05.2022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D26AB5-8F0C-4DB3-A0F3-B1C1EDEC4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AEFE33-C4E4-4181-ADEF-5D24BB7A3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2004-2849-48B3-9929-9DB6E9339B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1930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F16CDE-4650-450D-91B7-B54794D6C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440E8-7441-4027-A479-AA27003A1E94}" type="datetimeFigureOut">
              <a:rPr lang="ru-RU"/>
              <a:pPr>
                <a:defRPr/>
              </a:pPr>
              <a:t>06.05.2022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301899-3E23-4B81-BD38-3EC39B67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1D0C0A-803C-4FD7-A7B7-5DF044A3D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3D9AA-23F6-46CE-AAC2-7BF495EE3A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8231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2681D9-C586-4F38-9E9D-90379011F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C95AB-AD6F-4070-AB2A-8D507B5CD617}" type="datetimeFigureOut">
              <a:rPr lang="ru-RU"/>
              <a:pPr>
                <a:defRPr/>
              </a:pPr>
              <a:t>06.05.2022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CE22B0-988F-4C7D-8157-548C55C6B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03CC6D-3181-497B-A242-1991E418E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156E8-78BA-4589-9381-61DEF1617A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3079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49C573-A964-4F75-B21E-C79D69B2E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EC62F-A127-4E10-B89B-9FF6D7C68D2C}" type="datetimeFigureOut">
              <a:rPr lang="ru-RU"/>
              <a:pPr>
                <a:defRPr/>
              </a:pPr>
              <a:t>06.05.2022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24FE6A-C736-4BC0-829D-C83AAC585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5F7BD5-C258-4B0E-BCAA-9CF199B8F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56B35-F5D0-46A4-ACB6-7A97EADD11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8539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2524B7-D48C-4691-967F-248AB19AB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FD861-D4BE-4301-9EE2-35F2E4855AA1}" type="datetimeFigureOut">
              <a:rPr lang="ru-RU"/>
              <a:pPr>
                <a:defRPr/>
              </a:pPr>
              <a:t>06.05.2022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BF32E3-D0AB-416D-B3EB-F808CEE6D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D35A1D-6259-459F-A77E-45C71F625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88D49-50F6-4E18-8909-A05E56197B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9272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9FADD88B-65BA-43E5-8394-5FCE85D00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206B2-E1BC-4184-99AE-E660D29A0985}" type="datetimeFigureOut">
              <a:rPr lang="ru-RU"/>
              <a:pPr>
                <a:defRPr/>
              </a:pPr>
              <a:t>06.05.2022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F346E33D-3F6D-4929-AF03-CDE94F43B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E8B3D47C-0DB9-4AC1-B236-37E1B86A5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C135D-4C5F-4A40-AD6B-1A3EA59099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872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2069F030-9160-46C8-91B1-0307F2D41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F9A93-62D0-4B0A-A27C-156CA273393C}" type="datetimeFigureOut">
              <a:rPr lang="ru-RU"/>
              <a:pPr>
                <a:defRPr/>
              </a:pPr>
              <a:t>06.05.2022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5BB821C9-5AF9-4F84-A141-B25CFDF1D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C0DE94F9-EDB5-4636-98BB-EC7CF95B1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67FB3-F4AC-4EE8-ADB1-EC9451D383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3340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51EA7EAD-2360-46FA-8F97-DCE448401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ED01A-E63E-41FA-8274-2EE45DBDA1DF}" type="datetimeFigureOut">
              <a:rPr lang="ru-RU"/>
              <a:pPr>
                <a:defRPr/>
              </a:pPr>
              <a:t>06.05.2022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91CCAA4B-69F9-47DB-B609-E78DFDE3F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7952DFDD-8E66-4A86-AB7C-798B5FA79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E46A6-ADAF-40BE-AA65-35318947C2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9146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D97A32AE-D3A1-45E9-B60C-A4955D912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4C44A-BB9E-4FA9-8351-676190996ECE}" type="datetimeFigureOut">
              <a:rPr lang="ru-RU"/>
              <a:pPr>
                <a:defRPr/>
              </a:pPr>
              <a:t>06.05.2022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20E9CA4F-0A72-4BCC-8DA1-2757D8F8A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762E296E-D9BE-4E21-8E9E-A0B79FE6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AFC56-F70D-49AB-8A41-69781225E3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82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BE96E306-DF65-4FA3-9797-3793B13DF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967D8-BB73-490F-8084-DB12D1214EF5}" type="datetimeFigureOut">
              <a:rPr lang="ru-RU"/>
              <a:pPr>
                <a:defRPr/>
              </a:pPr>
              <a:t>06.05.2022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6A69EC0C-C183-4B03-8569-4A219D8D9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CD1E7749-9B4B-4DE7-894A-7F5B508BC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0F83C-9C75-457A-827B-68D1CC6954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1766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AB0DB96A-053A-4896-85EE-C0B50DD9F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E7FC3-A5C1-438E-A20F-971CF0EBE62B}" type="datetimeFigureOut">
              <a:rPr lang="ru-RU"/>
              <a:pPr>
                <a:defRPr/>
              </a:pPr>
              <a:t>06.05.2022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5DC94F92-8F84-4E9D-8D16-F80BFFEB7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6184F16E-9AE0-4A52-8CC5-8FDACAFFF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8F4FA-B581-4426-B121-A53BD3EFA5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1761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FEBD31C5-B7C2-4D0F-8082-393D33AFA33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FDB3073C-1FF0-4CD4-9939-F25FBE2ABB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68AB25-5CDF-4B3A-B2F8-43EFE7989E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0F1C12-A0E6-47C3-B766-3E5689F16BA5}" type="datetimeFigureOut">
              <a:rPr lang="ru-RU"/>
              <a:pPr>
                <a:defRPr/>
              </a:pPr>
              <a:t>06.05.2022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20EACE-3EC9-41EA-96E7-3A45B08D94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193936-C6D2-4218-876C-0DB49C999C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5FE7923-8631-4C67-B68B-D053D67B2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emf"/><Relationship Id="rId9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3.e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6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10" Type="http://schemas.openxmlformats.org/officeDocument/2006/relationships/image" Target="../media/image45.png"/><Relationship Id="rId4" Type="http://schemas.openxmlformats.org/officeDocument/2006/relationships/image" Target="../media/image65.emf"/><Relationship Id="rId9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5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emf"/><Relationship Id="rId9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8">
            <a:extLst>
              <a:ext uri="{FF2B5EF4-FFF2-40B4-BE49-F238E27FC236}">
                <a16:creationId xmlns:a16="http://schemas.microsoft.com/office/drawing/2014/main" id="{0CCBEEF1-2F41-4714-9F4D-F85CF414B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750" y="404813"/>
            <a:ext cx="8280400" cy="59039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kk-KZ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br>
              <a:rPr lang="kk-KZ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kk-KZ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ПАМЯТКА</a:t>
            </a:r>
            <a:br>
              <a:rPr lang="kk-K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kk-KZ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 правилах поведения при возникновении угрозы или совершении акта терроризма </a:t>
            </a:r>
            <a:endParaRPr lang="ru-RU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Рамка 17">
            <a:extLst>
              <a:ext uri="{FF2B5EF4-FFF2-40B4-BE49-F238E27FC236}">
                <a16:creationId xmlns:a16="http://schemas.microsoft.com/office/drawing/2014/main" id="{CA2D011F-04D2-41E6-BEC2-144A4AC44C1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h="63500"/>
            <a:extrusionClr>
              <a:srgbClr val="FF0000"/>
            </a:extrusionClr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52" name="WordArt 4">
            <a:extLst>
              <a:ext uri="{FF2B5EF4-FFF2-40B4-BE49-F238E27FC236}">
                <a16:creationId xmlns:a16="http://schemas.microsoft.com/office/drawing/2014/main" id="{12046A97-A92C-4DDC-9C05-CC54918BB2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71625" y="357188"/>
            <a:ext cx="6143625" cy="714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МИНИСТЕРСТВО ВНУТРЕННИХ ДЕЛ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РЕСПУБЛИКИ КАЗАХСТАН</a:t>
            </a:r>
          </a:p>
        </p:txBody>
      </p:sp>
      <p:pic>
        <p:nvPicPr>
          <p:cNvPr id="2053" name="Рисунок 4" descr="МВД-РК.png">
            <a:extLst>
              <a:ext uri="{FF2B5EF4-FFF2-40B4-BE49-F238E27FC236}">
                <a16:creationId xmlns:a16="http://schemas.microsoft.com/office/drawing/2014/main" id="{A306550A-E8DC-41F4-8D73-B1F533524A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63" y="1285875"/>
            <a:ext cx="1428750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>
            <a:extLst>
              <a:ext uri="{FF2B5EF4-FFF2-40B4-BE49-F238E27FC236}">
                <a16:creationId xmlns:a16="http://schemas.microsoft.com/office/drawing/2014/main" id="{6DF8EE56-868F-4D14-AF96-EDA65AA5B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428750"/>
            <a:ext cx="4429125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приближайтесь к месту взрыва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Старайтесь держаться подальше от места происшествия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Прячтесь за углы зданий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Немедленно ложитесь на землю, прикройте голову руками</a:t>
            </a:r>
            <a:endParaRPr lang="ru-RU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Сообщите в полицию по телефону «102»</a:t>
            </a:r>
            <a:endParaRPr lang="ru-RU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Спасите пострадавших</a:t>
            </a: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Остерегайтесь падения линий электропередач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Держитесь подальше от высоких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зданий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прибытии правоохранительных органов сообщите об известных вам фактах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E561091-9521-4BB0-A7D2-95DA77B778DA}"/>
              </a:ext>
            </a:extLst>
          </p:cNvPr>
          <p:cNvSpPr/>
          <p:nvPr/>
        </p:nvSpPr>
        <p:spPr>
          <a:xfrm>
            <a:off x="285720" y="285728"/>
            <a:ext cx="5111656" cy="98488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 ТЕРРОРИЗМА ЗАСТАЛ ВАС НА УЛИЦЕ</a:t>
            </a:r>
            <a:endParaRPr lang="ru-RU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узел 10">
            <a:extLst>
              <a:ext uri="{FF2B5EF4-FFF2-40B4-BE49-F238E27FC236}">
                <a16:creationId xmlns:a16="http://schemas.microsoft.com/office/drawing/2014/main" id="{551A87E1-81D0-4094-963B-5862E1FF422F}"/>
              </a:ext>
            </a:extLst>
          </p:cNvPr>
          <p:cNvSpPr/>
          <p:nvPr/>
        </p:nvSpPr>
        <p:spPr>
          <a:xfrm>
            <a:off x="285720" y="164305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Блок-схема: узел 11">
            <a:extLst>
              <a:ext uri="{FF2B5EF4-FFF2-40B4-BE49-F238E27FC236}">
                <a16:creationId xmlns:a16="http://schemas.microsoft.com/office/drawing/2014/main" id="{7281CD29-72E7-4ED3-B226-19FBFC643238}"/>
              </a:ext>
            </a:extLst>
          </p:cNvPr>
          <p:cNvSpPr/>
          <p:nvPr/>
        </p:nvSpPr>
        <p:spPr>
          <a:xfrm>
            <a:off x="285720" y="307181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Блок-схема: узел 12">
            <a:extLst>
              <a:ext uri="{FF2B5EF4-FFF2-40B4-BE49-F238E27FC236}">
                <a16:creationId xmlns:a16="http://schemas.microsoft.com/office/drawing/2014/main" id="{5252FD59-C4AA-46F4-A067-7CB17C54F3AB}"/>
              </a:ext>
            </a:extLst>
          </p:cNvPr>
          <p:cNvSpPr/>
          <p:nvPr/>
        </p:nvSpPr>
        <p:spPr>
          <a:xfrm>
            <a:off x="285720" y="371475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Блок-схема: узел 13">
            <a:extLst>
              <a:ext uri="{FF2B5EF4-FFF2-40B4-BE49-F238E27FC236}">
                <a16:creationId xmlns:a16="http://schemas.microsoft.com/office/drawing/2014/main" id="{BB3E9CF8-91C8-49BE-A53F-4A9F9C9061D6}"/>
              </a:ext>
            </a:extLst>
          </p:cNvPr>
          <p:cNvSpPr/>
          <p:nvPr/>
        </p:nvSpPr>
        <p:spPr>
          <a:xfrm>
            <a:off x="285720" y="414338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Блок-схема: узел 14">
            <a:extLst>
              <a:ext uri="{FF2B5EF4-FFF2-40B4-BE49-F238E27FC236}">
                <a16:creationId xmlns:a16="http://schemas.microsoft.com/office/drawing/2014/main" id="{DEA76630-9A65-40BD-9044-B8B3C3636A57}"/>
              </a:ext>
            </a:extLst>
          </p:cNvPr>
          <p:cNvSpPr/>
          <p:nvPr/>
        </p:nvSpPr>
        <p:spPr>
          <a:xfrm>
            <a:off x="285720" y="45005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Блок-схема: узел 15">
            <a:extLst>
              <a:ext uri="{FF2B5EF4-FFF2-40B4-BE49-F238E27FC236}">
                <a16:creationId xmlns:a16="http://schemas.microsoft.com/office/drawing/2014/main" id="{859AB08A-DA87-40AF-9D5B-AA4997241893}"/>
              </a:ext>
            </a:extLst>
          </p:cNvPr>
          <p:cNvSpPr/>
          <p:nvPr/>
        </p:nvSpPr>
        <p:spPr>
          <a:xfrm>
            <a:off x="285720" y="521495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Блок-схема: узел 16">
            <a:extLst>
              <a:ext uri="{FF2B5EF4-FFF2-40B4-BE49-F238E27FC236}">
                <a16:creationId xmlns:a16="http://schemas.microsoft.com/office/drawing/2014/main" id="{EC09664D-2783-4940-9DF5-F67269EED532}"/>
              </a:ext>
            </a:extLst>
          </p:cNvPr>
          <p:cNvSpPr/>
          <p:nvPr/>
        </p:nvSpPr>
        <p:spPr>
          <a:xfrm>
            <a:off x="285720" y="200024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Блок-схема: узел 18">
            <a:extLst>
              <a:ext uri="{FF2B5EF4-FFF2-40B4-BE49-F238E27FC236}">
                <a16:creationId xmlns:a16="http://schemas.microsoft.com/office/drawing/2014/main" id="{15A41688-3581-42B8-9587-6F4CDC7DEF9B}"/>
              </a:ext>
            </a:extLst>
          </p:cNvPr>
          <p:cNvSpPr/>
          <p:nvPr/>
        </p:nvSpPr>
        <p:spPr>
          <a:xfrm>
            <a:off x="285720" y="271462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Рамка 17">
            <a:extLst>
              <a:ext uri="{FF2B5EF4-FFF2-40B4-BE49-F238E27FC236}">
                <a16:creationId xmlns:a16="http://schemas.microsoft.com/office/drawing/2014/main" id="{F18A0283-1CB8-4984-AB2E-46737518D0A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1293" name="Рисунок 22" descr="Человечек.png">
            <a:extLst>
              <a:ext uri="{FF2B5EF4-FFF2-40B4-BE49-F238E27FC236}">
                <a16:creationId xmlns:a16="http://schemas.microsoft.com/office/drawing/2014/main" id="{A5C3A776-5586-4101-A1CD-79C2DB7720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0" y="1285875"/>
            <a:ext cx="15716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4" name="Рисунок 23" descr="help.png">
            <a:extLst>
              <a:ext uri="{FF2B5EF4-FFF2-40B4-BE49-F238E27FC236}">
                <a16:creationId xmlns:a16="http://schemas.microsoft.com/office/drawing/2014/main" id="{0F8C14DC-8FF2-46F7-AAE4-01E2EB3257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63" y="2928938"/>
            <a:ext cx="1787525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5" name="Рисунок 25" descr="perv_pom.png">
            <a:extLst>
              <a:ext uri="{FF2B5EF4-FFF2-40B4-BE49-F238E27FC236}">
                <a16:creationId xmlns:a16="http://schemas.microsoft.com/office/drawing/2014/main" id="{F0629970-EB88-4750-97AA-4C1F8956619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000375"/>
            <a:ext cx="191135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6" name="Рисунок 27" descr="бомба.png">
            <a:extLst>
              <a:ext uri="{FF2B5EF4-FFF2-40B4-BE49-F238E27FC236}">
                <a16:creationId xmlns:a16="http://schemas.microsoft.com/office/drawing/2014/main" id="{2702B909-756D-4806-976A-92398170B98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2488" y="1143000"/>
            <a:ext cx="194151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7" name="Рисунок 26" descr="взрыв2.png">
            <a:extLst>
              <a:ext uri="{FF2B5EF4-FFF2-40B4-BE49-F238E27FC236}">
                <a16:creationId xmlns:a16="http://schemas.microsoft.com/office/drawing/2014/main" id="{223C163D-65FD-4E00-BEF8-A4392077900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63" y="1071563"/>
            <a:ext cx="1857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8" name="Рисунок 28" descr="здание.png">
            <a:extLst>
              <a:ext uri="{FF2B5EF4-FFF2-40B4-BE49-F238E27FC236}">
                <a16:creationId xmlns:a16="http://schemas.microsoft.com/office/drawing/2014/main" id="{28602A44-9707-4153-BD2F-1A896BDF7B8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8" y="4786313"/>
            <a:ext cx="1643062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9" name="Рисунок 29" descr="ЛЭП.png">
            <a:extLst>
              <a:ext uri="{FF2B5EF4-FFF2-40B4-BE49-F238E27FC236}">
                <a16:creationId xmlns:a16="http://schemas.microsoft.com/office/drawing/2014/main" id="{37D9ED94-CF00-4B99-A35F-F2280EFFC6E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13" y="4786313"/>
            <a:ext cx="1857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0" name="Рисунок 30" descr="опасно - каз.png">
            <a:extLst>
              <a:ext uri="{FF2B5EF4-FFF2-40B4-BE49-F238E27FC236}">
                <a16:creationId xmlns:a16="http://schemas.microsoft.com/office/drawing/2014/main" id="{3B5E5308-2BDB-4B0E-830E-9793C50F39C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50" y="5000625"/>
            <a:ext cx="1500188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Блок-схема: узел 20">
            <a:extLst>
              <a:ext uri="{FF2B5EF4-FFF2-40B4-BE49-F238E27FC236}">
                <a16:creationId xmlns:a16="http://schemas.microsoft.com/office/drawing/2014/main" id="{D293C13B-5A07-465B-B74B-AFA78E6EA4E8}"/>
              </a:ext>
            </a:extLst>
          </p:cNvPr>
          <p:cNvSpPr/>
          <p:nvPr/>
        </p:nvSpPr>
        <p:spPr>
          <a:xfrm>
            <a:off x="285720" y="571501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>
            <a:extLst>
              <a:ext uri="{FF2B5EF4-FFF2-40B4-BE49-F238E27FC236}">
                <a16:creationId xmlns:a16="http://schemas.microsoft.com/office/drawing/2014/main" id="{22430980-13D4-42C3-A78A-D054AC6C8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2071688"/>
            <a:ext cx="3643313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приближайтесь к окнам, дверям, не стойте у окна и в дверном проеме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заходите в комнату, выходящую на улицу с которой слышны выстрелы</a:t>
            </a:r>
            <a:endParaRPr lang="ru-RU" altLang="ru-RU" sz="9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Сообщите в полицию на телефон «</a:t>
            </a:r>
            <a:r>
              <a:rPr lang="kk-KZ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</a:t>
            </a:r>
            <a:r>
              <a:rPr lang="ru-RU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открывайте двери чужим людям</a:t>
            </a:r>
            <a:endParaRPr lang="ru-RU" altLang="ru-RU" sz="9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выходите на улицу </a:t>
            </a:r>
            <a:endParaRPr lang="ru-RU" altLang="ru-RU" sz="1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291" name="Object 62">
            <a:extLst>
              <a:ext uri="{FF2B5EF4-FFF2-40B4-BE49-F238E27FC236}">
                <a16:creationId xmlns:a16="http://schemas.microsoft.com/office/drawing/2014/main" id="{75844499-2E42-4DD4-B3D8-B9C1775778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57688" y="3071813"/>
          <a:ext cx="3000375" cy="1385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" name="CorelDRAW" r:id="rId3" imgW="7212600" imgH="3332160" progId="">
                  <p:embed/>
                </p:oleObj>
              </mc:Choice>
              <mc:Fallback>
                <p:oleObj name="CorelDRAW" r:id="rId3" imgW="7212600" imgH="3332160" progId="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8" y="3071813"/>
                        <a:ext cx="3000375" cy="1385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C3337E3-4DCA-469F-8095-C20A270449DC}"/>
              </a:ext>
            </a:extLst>
          </p:cNvPr>
          <p:cNvSpPr/>
          <p:nvPr/>
        </p:nvSpPr>
        <p:spPr>
          <a:xfrm>
            <a:off x="214282" y="214290"/>
            <a:ext cx="4429156" cy="156966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 услышали звуки выстрелов</a:t>
            </a:r>
            <a:endParaRPr lang="ru-RU" sz="4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узел 10">
            <a:extLst>
              <a:ext uri="{FF2B5EF4-FFF2-40B4-BE49-F238E27FC236}">
                <a16:creationId xmlns:a16="http://schemas.microsoft.com/office/drawing/2014/main" id="{3453DAAE-E3F8-42F5-9C73-9BDB8AEAB211}"/>
              </a:ext>
            </a:extLst>
          </p:cNvPr>
          <p:cNvSpPr/>
          <p:nvPr/>
        </p:nvSpPr>
        <p:spPr>
          <a:xfrm>
            <a:off x="357158" y="221455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Блок-схема: узел 11">
            <a:extLst>
              <a:ext uri="{FF2B5EF4-FFF2-40B4-BE49-F238E27FC236}">
                <a16:creationId xmlns:a16="http://schemas.microsoft.com/office/drawing/2014/main" id="{96B02E95-06C1-4688-9FEE-0CCBE601A204}"/>
              </a:ext>
            </a:extLst>
          </p:cNvPr>
          <p:cNvSpPr/>
          <p:nvPr/>
        </p:nvSpPr>
        <p:spPr>
          <a:xfrm>
            <a:off x="357158" y="321468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Блок-схема: узел 12">
            <a:extLst>
              <a:ext uri="{FF2B5EF4-FFF2-40B4-BE49-F238E27FC236}">
                <a16:creationId xmlns:a16="http://schemas.microsoft.com/office/drawing/2014/main" id="{7C73BCA4-BEDD-47E6-809E-EFED2E6C4169}"/>
              </a:ext>
            </a:extLst>
          </p:cNvPr>
          <p:cNvSpPr/>
          <p:nvPr/>
        </p:nvSpPr>
        <p:spPr>
          <a:xfrm>
            <a:off x="428596" y="435769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Блок-схема: узел 14">
            <a:extLst>
              <a:ext uri="{FF2B5EF4-FFF2-40B4-BE49-F238E27FC236}">
                <a16:creationId xmlns:a16="http://schemas.microsoft.com/office/drawing/2014/main" id="{8A37C6B6-0273-4C73-8B2F-58415676ED69}"/>
              </a:ext>
            </a:extLst>
          </p:cNvPr>
          <p:cNvSpPr/>
          <p:nvPr/>
        </p:nvSpPr>
        <p:spPr>
          <a:xfrm>
            <a:off x="428596" y="514351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Блок-схема: узел 15">
            <a:extLst>
              <a:ext uri="{FF2B5EF4-FFF2-40B4-BE49-F238E27FC236}">
                <a16:creationId xmlns:a16="http://schemas.microsoft.com/office/drawing/2014/main" id="{34C986CF-D514-4F9D-BEC1-694AFE93791A}"/>
              </a:ext>
            </a:extLst>
          </p:cNvPr>
          <p:cNvSpPr/>
          <p:nvPr/>
        </p:nvSpPr>
        <p:spPr>
          <a:xfrm>
            <a:off x="428596" y="585789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ятно 1 6">
            <a:extLst>
              <a:ext uri="{FF2B5EF4-FFF2-40B4-BE49-F238E27FC236}">
                <a16:creationId xmlns:a16="http://schemas.microsoft.com/office/drawing/2014/main" id="{DD49FA95-1635-44C4-99E9-8E4F9A4B5D26}"/>
              </a:ext>
            </a:extLst>
          </p:cNvPr>
          <p:cNvSpPr/>
          <p:nvPr/>
        </p:nvSpPr>
        <p:spPr>
          <a:xfrm>
            <a:off x="7500958" y="3071810"/>
            <a:ext cx="1428760" cy="1143008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Рамка 19">
            <a:extLst>
              <a:ext uri="{FF2B5EF4-FFF2-40B4-BE49-F238E27FC236}">
                <a16:creationId xmlns:a16="http://schemas.microsoft.com/office/drawing/2014/main" id="{C6097C6F-3C21-476D-AF6E-C1B045C19B7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2312" name="Рисунок 20" descr="дверь.png">
            <a:extLst>
              <a:ext uri="{FF2B5EF4-FFF2-40B4-BE49-F238E27FC236}">
                <a16:creationId xmlns:a16="http://schemas.microsoft.com/office/drawing/2014/main" id="{ED885B25-050B-4734-818F-2886B4050A2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38" y="571500"/>
            <a:ext cx="3005137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3" name="Рисунок 21" descr="окно.png">
            <a:extLst>
              <a:ext uri="{FF2B5EF4-FFF2-40B4-BE49-F238E27FC236}">
                <a16:creationId xmlns:a16="http://schemas.microsoft.com/office/drawing/2014/main" id="{C929B29F-79E2-43A8-A6A2-FE638E5AF95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8063" y="642938"/>
            <a:ext cx="1603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4" name="Рисунок 22" descr="прохода нет.png">
            <a:extLst>
              <a:ext uri="{FF2B5EF4-FFF2-40B4-BE49-F238E27FC236}">
                <a16:creationId xmlns:a16="http://schemas.microsoft.com/office/drawing/2014/main" id="{345249A7-D59F-4CA3-8BE0-E0B17F68FB7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3" y="714375"/>
            <a:ext cx="1857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5" name="Рисунок 23" descr="police-icon-2.png">
            <a:extLst>
              <a:ext uri="{FF2B5EF4-FFF2-40B4-BE49-F238E27FC236}">
                <a16:creationId xmlns:a16="http://schemas.microsoft.com/office/drawing/2014/main" id="{2E887785-99D1-435D-8FE2-08D5CF29043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25" y="4435475"/>
            <a:ext cx="2160588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6" name="Рисунок 24" descr="phone.png">
            <a:extLst>
              <a:ext uri="{FF2B5EF4-FFF2-40B4-BE49-F238E27FC236}">
                <a16:creationId xmlns:a16="http://schemas.microsoft.com/office/drawing/2014/main" id="{F5B1C96D-65F8-4CDF-810A-C559A1AB374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714875"/>
            <a:ext cx="1928813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>
            <a:extLst>
              <a:ext uri="{FF2B5EF4-FFF2-40B4-BE49-F238E27FC236}">
                <a16:creationId xmlns:a16="http://schemas.microsoft.com/office/drawing/2014/main" id="{902151B9-F24B-49E3-8A89-052CC511A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2071688"/>
            <a:ext cx="3929063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Немедленно ложитесь на пол, закройте голову руками</a:t>
            </a:r>
            <a:endParaRPr lang="ru-RU" altLang="ru-RU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Держитесь подальше от окон, шкафов и полок</a:t>
            </a:r>
            <a:endParaRPr lang="ru-RU" altLang="ru-RU" sz="9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бегите, не пользуйтесь лифтами</a:t>
            </a:r>
            <a:endParaRPr lang="ru-RU" altLang="ru-RU" sz="9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Держитесь подальше от стен со стеклянным покрытием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Держитесь вблизи дверных проемов, несущих стен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прикасайтесь к оголенным проводам</a:t>
            </a:r>
          </a:p>
        </p:txBody>
      </p:sp>
      <p:pic>
        <p:nvPicPr>
          <p:cNvPr id="13315" name="Picture 2" descr="C:\Documents and Settings\Администратор\Рабочий стол\1_files\slide0001-2.jpg">
            <a:extLst>
              <a:ext uri="{FF2B5EF4-FFF2-40B4-BE49-F238E27FC236}">
                <a16:creationId xmlns:a16="http://schemas.microsoft.com/office/drawing/2014/main" id="{117E537F-8198-4094-B008-47C0D8755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lum bright="-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0913" y="4929188"/>
            <a:ext cx="285750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Блок-схема: узел 8">
            <a:extLst>
              <a:ext uri="{FF2B5EF4-FFF2-40B4-BE49-F238E27FC236}">
                <a16:creationId xmlns:a16="http://schemas.microsoft.com/office/drawing/2014/main" id="{CF739DDF-6CD8-4AA5-9FF4-DB3B171C7CC4}"/>
              </a:ext>
            </a:extLst>
          </p:cNvPr>
          <p:cNvSpPr/>
          <p:nvPr/>
        </p:nvSpPr>
        <p:spPr>
          <a:xfrm>
            <a:off x="357158" y="221455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Блок-схема: узел 10">
            <a:extLst>
              <a:ext uri="{FF2B5EF4-FFF2-40B4-BE49-F238E27FC236}">
                <a16:creationId xmlns:a16="http://schemas.microsoft.com/office/drawing/2014/main" id="{2C6B9ACB-1998-4A94-BECF-C1EF8E2D01D9}"/>
              </a:ext>
            </a:extLst>
          </p:cNvPr>
          <p:cNvSpPr/>
          <p:nvPr/>
        </p:nvSpPr>
        <p:spPr>
          <a:xfrm>
            <a:off x="357158" y="371475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Блок-схема: узел 11">
            <a:extLst>
              <a:ext uri="{FF2B5EF4-FFF2-40B4-BE49-F238E27FC236}">
                <a16:creationId xmlns:a16="http://schemas.microsoft.com/office/drawing/2014/main" id="{8FD5B824-3F78-4F40-AA2B-D0258658D7F6}"/>
              </a:ext>
            </a:extLst>
          </p:cNvPr>
          <p:cNvSpPr/>
          <p:nvPr/>
        </p:nvSpPr>
        <p:spPr>
          <a:xfrm>
            <a:off x="357158" y="442913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Блок-схема: узел 12">
            <a:extLst>
              <a:ext uri="{FF2B5EF4-FFF2-40B4-BE49-F238E27FC236}">
                <a16:creationId xmlns:a16="http://schemas.microsoft.com/office/drawing/2014/main" id="{FAF8EB3A-95EC-46C3-A06B-4C1FFA82E5C8}"/>
              </a:ext>
            </a:extLst>
          </p:cNvPr>
          <p:cNvSpPr/>
          <p:nvPr/>
        </p:nvSpPr>
        <p:spPr>
          <a:xfrm>
            <a:off x="357158" y="521495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3328" name="Object 13">
            <a:extLst>
              <a:ext uri="{FF2B5EF4-FFF2-40B4-BE49-F238E27FC236}">
                <a16:creationId xmlns:a16="http://schemas.microsoft.com/office/drawing/2014/main" id="{7211577B-FD04-4EBE-8D6A-2D0898EC47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14813" y="928688"/>
          <a:ext cx="4772025" cy="470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1" name="CorelDRAW" r:id="rId4" imgW="1328400" imgH="1311120" progId="">
                  <p:embed/>
                </p:oleObj>
              </mc:Choice>
              <mc:Fallback>
                <p:oleObj name="CorelDRAW" r:id="rId4" imgW="1328400" imgH="1311120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3" y="928688"/>
                        <a:ext cx="4772025" cy="470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FA551CA-B6DC-41AA-9667-40BA3BB3CB84}"/>
              </a:ext>
            </a:extLst>
          </p:cNvPr>
          <p:cNvSpPr/>
          <p:nvPr/>
        </p:nvSpPr>
        <p:spPr>
          <a:xfrm>
            <a:off x="4214810" y="0"/>
            <a:ext cx="554752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7" name="Пятно 1 16">
            <a:extLst>
              <a:ext uri="{FF2B5EF4-FFF2-40B4-BE49-F238E27FC236}">
                <a16:creationId xmlns:a16="http://schemas.microsoft.com/office/drawing/2014/main" id="{D18890A9-BA55-4EE2-8B7E-A0E0CF931D82}"/>
              </a:ext>
            </a:extLst>
          </p:cNvPr>
          <p:cNvSpPr/>
          <p:nvPr/>
        </p:nvSpPr>
        <p:spPr>
          <a:xfrm>
            <a:off x="4500562" y="4857760"/>
            <a:ext cx="2000264" cy="1857388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Блок-схема: узел 17">
            <a:extLst>
              <a:ext uri="{FF2B5EF4-FFF2-40B4-BE49-F238E27FC236}">
                <a16:creationId xmlns:a16="http://schemas.microsoft.com/office/drawing/2014/main" id="{EF1D7CCA-C3F4-4EA7-BDF3-BD9DC8AFEC23}"/>
              </a:ext>
            </a:extLst>
          </p:cNvPr>
          <p:cNvSpPr/>
          <p:nvPr/>
        </p:nvSpPr>
        <p:spPr>
          <a:xfrm>
            <a:off x="357158" y="300037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Рамка 18">
            <a:extLst>
              <a:ext uri="{FF2B5EF4-FFF2-40B4-BE49-F238E27FC236}">
                <a16:creationId xmlns:a16="http://schemas.microsoft.com/office/drawing/2014/main" id="{E138F897-0182-4A04-99C5-B534DE53D2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B8C76E3-74D2-4E9A-810A-1B55647678CF}"/>
              </a:ext>
            </a:extLst>
          </p:cNvPr>
          <p:cNvSpPr/>
          <p:nvPr/>
        </p:nvSpPr>
        <p:spPr>
          <a:xfrm>
            <a:off x="285720" y="285728"/>
            <a:ext cx="4286280" cy="126188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  ТЕРРОРИЗМА ПРОИЗОШЕЛ ВНУТРИ  ЗДАНИЯ</a:t>
            </a:r>
            <a:endParaRPr lang="ru-RU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узел 13">
            <a:extLst>
              <a:ext uri="{FF2B5EF4-FFF2-40B4-BE49-F238E27FC236}">
                <a16:creationId xmlns:a16="http://schemas.microsoft.com/office/drawing/2014/main" id="{25CFFB56-1866-4985-93E3-D9EB87FA1CED}"/>
              </a:ext>
            </a:extLst>
          </p:cNvPr>
          <p:cNvSpPr/>
          <p:nvPr/>
        </p:nvSpPr>
        <p:spPr>
          <a:xfrm>
            <a:off x="357158" y="592933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>
            <a:extLst>
              <a:ext uri="{FF2B5EF4-FFF2-40B4-BE49-F238E27FC236}">
                <a16:creationId xmlns:a16="http://schemas.microsoft.com/office/drawing/2014/main" id="{49FB4E4A-EA54-4C30-909A-F81A15B93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643063"/>
            <a:ext cx="3929063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Приготовтесь к срочной эвакуации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 в сумку документы, деньги, немного продуктов, полезно иметь свисток</a:t>
            </a: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Приготовьте аптечку или необходимое количество лекарств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Уберите с балконов и лоджий горючие и легковоспламеняющиеся вещества</a:t>
            </a: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Включите радио или телевизор и слушайте сообщения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Избегайте мест скопления людей</a:t>
            </a: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Держите поблизости номера телефонов экстренных и коммунальных служб</a:t>
            </a:r>
            <a:endParaRPr lang="ru-RU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узел 8">
            <a:extLst>
              <a:ext uri="{FF2B5EF4-FFF2-40B4-BE49-F238E27FC236}">
                <a16:creationId xmlns:a16="http://schemas.microsoft.com/office/drawing/2014/main" id="{3845E7A9-992D-4788-8C62-F9CE79546AB9}"/>
              </a:ext>
            </a:extLst>
          </p:cNvPr>
          <p:cNvSpPr/>
          <p:nvPr/>
        </p:nvSpPr>
        <p:spPr>
          <a:xfrm>
            <a:off x="357158" y="178592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Блок-схема: узел 10">
            <a:extLst>
              <a:ext uri="{FF2B5EF4-FFF2-40B4-BE49-F238E27FC236}">
                <a16:creationId xmlns:a16="http://schemas.microsoft.com/office/drawing/2014/main" id="{ECECD406-9753-418F-8975-83EAA740FD87}"/>
              </a:ext>
            </a:extLst>
          </p:cNvPr>
          <p:cNvSpPr/>
          <p:nvPr/>
        </p:nvSpPr>
        <p:spPr>
          <a:xfrm>
            <a:off x="357158" y="314324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Блок-схема: узел 11">
            <a:extLst>
              <a:ext uri="{FF2B5EF4-FFF2-40B4-BE49-F238E27FC236}">
                <a16:creationId xmlns:a16="http://schemas.microsoft.com/office/drawing/2014/main" id="{99B2075E-04DB-4815-8928-8EB261AD8CFC}"/>
              </a:ext>
            </a:extLst>
          </p:cNvPr>
          <p:cNvSpPr/>
          <p:nvPr/>
        </p:nvSpPr>
        <p:spPr>
          <a:xfrm>
            <a:off x="357158" y="385762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Блок-схема: узел 12">
            <a:extLst>
              <a:ext uri="{FF2B5EF4-FFF2-40B4-BE49-F238E27FC236}">
                <a16:creationId xmlns:a16="http://schemas.microsoft.com/office/drawing/2014/main" id="{6C7B5DE4-7B07-49DF-959B-56A8793350C6}"/>
              </a:ext>
            </a:extLst>
          </p:cNvPr>
          <p:cNvSpPr/>
          <p:nvPr/>
        </p:nvSpPr>
        <p:spPr>
          <a:xfrm>
            <a:off x="357158" y="464344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997C21D-C9FE-4BED-B506-2F65E8C7C06A}"/>
              </a:ext>
            </a:extLst>
          </p:cNvPr>
          <p:cNvSpPr/>
          <p:nvPr/>
        </p:nvSpPr>
        <p:spPr>
          <a:xfrm>
            <a:off x="4572000" y="0"/>
            <a:ext cx="554752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8" name="Блок-схема: узел 17">
            <a:extLst>
              <a:ext uri="{FF2B5EF4-FFF2-40B4-BE49-F238E27FC236}">
                <a16:creationId xmlns:a16="http://schemas.microsoft.com/office/drawing/2014/main" id="{5E4923C9-58D0-4ED3-84B9-C3A5008E1864}"/>
              </a:ext>
            </a:extLst>
          </p:cNvPr>
          <p:cNvSpPr/>
          <p:nvPr/>
        </p:nvSpPr>
        <p:spPr>
          <a:xfrm>
            <a:off x="357158" y="221455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Рамка 18">
            <a:extLst>
              <a:ext uri="{FF2B5EF4-FFF2-40B4-BE49-F238E27FC236}">
                <a16:creationId xmlns:a16="http://schemas.microsoft.com/office/drawing/2014/main" id="{B70EFC41-86B2-4B3B-BC46-2AAAE6C9AAB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337F0F5-8C65-4E6B-A4D4-BFD70DFD00FE}"/>
              </a:ext>
            </a:extLst>
          </p:cNvPr>
          <p:cNvSpPr/>
          <p:nvPr/>
        </p:nvSpPr>
        <p:spPr>
          <a:xfrm>
            <a:off x="285720" y="142852"/>
            <a:ext cx="4286280" cy="153888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  ПОЛУЧИЛИ  СООБЩЕНИЕ О СОВЕРШЕННОМ АКТЕ ТЕРРОРИЗМА</a:t>
            </a:r>
            <a:endParaRPr lang="ru-RU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узел 13">
            <a:extLst>
              <a:ext uri="{FF2B5EF4-FFF2-40B4-BE49-F238E27FC236}">
                <a16:creationId xmlns:a16="http://schemas.microsoft.com/office/drawing/2014/main" id="{94D5FF22-D26E-4D8D-A1AD-4F5BF8DEA869}"/>
              </a:ext>
            </a:extLst>
          </p:cNvPr>
          <p:cNvSpPr/>
          <p:nvPr/>
        </p:nvSpPr>
        <p:spPr>
          <a:xfrm>
            <a:off x="357158" y="528638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Блок-схема: узел 14">
            <a:extLst>
              <a:ext uri="{FF2B5EF4-FFF2-40B4-BE49-F238E27FC236}">
                <a16:creationId xmlns:a16="http://schemas.microsoft.com/office/drawing/2014/main" id="{4D0DA966-14BB-4181-BF5E-B8B6C31F59D0}"/>
              </a:ext>
            </a:extLst>
          </p:cNvPr>
          <p:cNvSpPr/>
          <p:nvPr/>
        </p:nvSpPr>
        <p:spPr>
          <a:xfrm>
            <a:off x="357158" y="571501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4363" name="Object 53">
            <a:extLst>
              <a:ext uri="{FF2B5EF4-FFF2-40B4-BE49-F238E27FC236}">
                <a16:creationId xmlns:a16="http://schemas.microsoft.com/office/drawing/2014/main" id="{61578A78-F93C-46D3-A16B-ED0FCCE852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00875" y="4643438"/>
          <a:ext cx="1643063" cy="191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0" name="CorelDRAW CMX" r:id="rId3" imgW="2358360" imgH="2750760" progId="">
                  <p:embed/>
                </p:oleObj>
              </mc:Choice>
              <mc:Fallback>
                <p:oleObj name="CorelDRAW CMX" r:id="rId3" imgW="2358360" imgH="2750760" progId="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75" y="4643438"/>
                        <a:ext cx="1643063" cy="191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64" name="Рисунок 22" descr="лекарства.png">
            <a:extLst>
              <a:ext uri="{FF2B5EF4-FFF2-40B4-BE49-F238E27FC236}">
                <a16:creationId xmlns:a16="http://schemas.microsoft.com/office/drawing/2014/main" id="{490B75BA-F40F-4C02-93A2-32A23E21289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7550" y="571500"/>
            <a:ext cx="20764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5" name="Рисунок 23" descr="korpa.png">
            <a:extLst>
              <a:ext uri="{FF2B5EF4-FFF2-40B4-BE49-F238E27FC236}">
                <a16:creationId xmlns:a16="http://schemas.microsoft.com/office/drawing/2014/main" id="{FCA9409D-E230-45F6-BD2C-C01683733FD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88" y="500063"/>
            <a:ext cx="24669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6" name="Рисунок 24" descr="retro-radiopriemnik.png">
            <a:extLst>
              <a:ext uri="{FF2B5EF4-FFF2-40B4-BE49-F238E27FC236}">
                <a16:creationId xmlns:a16="http://schemas.microsoft.com/office/drawing/2014/main" id="{90D08B02-4BB0-471F-B7D7-06B183D087B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38" y="2714625"/>
            <a:ext cx="153035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7" name="Рисунок 25" descr="phonebook_40497.png">
            <a:extLst>
              <a:ext uri="{FF2B5EF4-FFF2-40B4-BE49-F238E27FC236}">
                <a16:creationId xmlns:a16="http://schemas.microsoft.com/office/drawing/2014/main" id="{E8793878-3418-44F0-9399-23AA93D0A63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3" y="4929188"/>
            <a:ext cx="15716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8" name="Рисунок 27" descr="толпа людей.png">
            <a:extLst>
              <a:ext uri="{FF2B5EF4-FFF2-40B4-BE49-F238E27FC236}">
                <a16:creationId xmlns:a16="http://schemas.microsoft.com/office/drawing/2014/main" id="{3428B921-E75A-43A1-80B2-081E9006E44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000375"/>
            <a:ext cx="1785937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9" name="Рисунок 28" descr="запрет.png">
            <a:extLst>
              <a:ext uri="{FF2B5EF4-FFF2-40B4-BE49-F238E27FC236}">
                <a16:creationId xmlns:a16="http://schemas.microsoft.com/office/drawing/2014/main" id="{D8AFB28C-F89D-447A-8DE7-7DB409DED2D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3071813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>
            <a:extLst>
              <a:ext uri="{FF2B5EF4-FFF2-40B4-BE49-F238E27FC236}">
                <a16:creationId xmlns:a16="http://schemas.microsoft.com/office/drawing/2014/main" id="{50D843F2-10D5-422F-90A7-6813BBF2B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500188"/>
            <a:ext cx="3929063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Соблюдайте спокойствие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Выполняйте указания сотрудников правоохранительных органов</a:t>
            </a: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Одентесь, помогите замешкавшимся коллегам, родственникам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Выходите из здания без излишней спешки и паники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Выключите электричество, технику, воду и газ</a:t>
            </a: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Держитесь подальше от здания</a:t>
            </a: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Проведите перекличку или проверьте наличие всех вышедших из здания людей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Обеспечьте присутствие свидетелей до прибытия полиции</a:t>
            </a:r>
          </a:p>
        </p:txBody>
      </p:sp>
      <p:sp>
        <p:nvSpPr>
          <p:cNvPr id="9" name="Блок-схема: узел 8">
            <a:extLst>
              <a:ext uri="{FF2B5EF4-FFF2-40B4-BE49-F238E27FC236}">
                <a16:creationId xmlns:a16="http://schemas.microsoft.com/office/drawing/2014/main" id="{7866F7E6-1B01-413A-B292-C64888CE4BD8}"/>
              </a:ext>
            </a:extLst>
          </p:cNvPr>
          <p:cNvSpPr/>
          <p:nvPr/>
        </p:nvSpPr>
        <p:spPr>
          <a:xfrm>
            <a:off x="357158" y="164305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Блок-схема: узел 10">
            <a:extLst>
              <a:ext uri="{FF2B5EF4-FFF2-40B4-BE49-F238E27FC236}">
                <a16:creationId xmlns:a16="http://schemas.microsoft.com/office/drawing/2014/main" id="{C5637A74-5FBF-42CD-8DD8-40890EC7ECB1}"/>
              </a:ext>
            </a:extLst>
          </p:cNvPr>
          <p:cNvSpPr/>
          <p:nvPr/>
        </p:nvSpPr>
        <p:spPr>
          <a:xfrm>
            <a:off x="357158" y="271462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Блок-схема: узел 11">
            <a:extLst>
              <a:ext uri="{FF2B5EF4-FFF2-40B4-BE49-F238E27FC236}">
                <a16:creationId xmlns:a16="http://schemas.microsoft.com/office/drawing/2014/main" id="{2669330F-ED5C-4EF4-87A4-B90C7A42DFB4}"/>
              </a:ext>
            </a:extLst>
          </p:cNvPr>
          <p:cNvSpPr/>
          <p:nvPr/>
        </p:nvSpPr>
        <p:spPr>
          <a:xfrm>
            <a:off x="357158" y="371475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Блок-схема: узел 12">
            <a:extLst>
              <a:ext uri="{FF2B5EF4-FFF2-40B4-BE49-F238E27FC236}">
                <a16:creationId xmlns:a16="http://schemas.microsoft.com/office/drawing/2014/main" id="{DA0E8B0A-7463-4B77-9711-DE64C7F3A756}"/>
              </a:ext>
            </a:extLst>
          </p:cNvPr>
          <p:cNvSpPr/>
          <p:nvPr/>
        </p:nvSpPr>
        <p:spPr>
          <a:xfrm>
            <a:off x="357158" y="435769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A97CE70-F28A-4370-8878-EE6626BEA4FF}"/>
              </a:ext>
            </a:extLst>
          </p:cNvPr>
          <p:cNvSpPr/>
          <p:nvPr/>
        </p:nvSpPr>
        <p:spPr>
          <a:xfrm>
            <a:off x="4572000" y="0"/>
            <a:ext cx="554752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8" name="Блок-схема: узел 17">
            <a:extLst>
              <a:ext uri="{FF2B5EF4-FFF2-40B4-BE49-F238E27FC236}">
                <a16:creationId xmlns:a16="http://schemas.microsoft.com/office/drawing/2014/main" id="{2D632D53-C97D-4C7B-A4EB-71186B6BC516}"/>
              </a:ext>
            </a:extLst>
          </p:cNvPr>
          <p:cNvSpPr/>
          <p:nvPr/>
        </p:nvSpPr>
        <p:spPr>
          <a:xfrm>
            <a:off x="357158" y="200024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Рамка 18">
            <a:extLst>
              <a:ext uri="{FF2B5EF4-FFF2-40B4-BE49-F238E27FC236}">
                <a16:creationId xmlns:a16="http://schemas.microsoft.com/office/drawing/2014/main" id="{7B9BEB4C-002C-4615-BDE3-9E7D16E38ED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B78CA82-525A-4FA1-BF9D-6CCED2FE00B4}"/>
              </a:ext>
            </a:extLst>
          </p:cNvPr>
          <p:cNvSpPr/>
          <p:nvPr/>
        </p:nvSpPr>
        <p:spPr>
          <a:xfrm>
            <a:off x="285720" y="142852"/>
            <a:ext cx="4286280" cy="13849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Действия при поступлении сообщения об эвакуации </a:t>
            </a:r>
            <a:endParaRPr lang="ru-RU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узел 13">
            <a:extLst>
              <a:ext uri="{FF2B5EF4-FFF2-40B4-BE49-F238E27FC236}">
                <a16:creationId xmlns:a16="http://schemas.microsoft.com/office/drawing/2014/main" id="{C084D677-ADCF-48A9-8FF3-D3162DEC1F05}"/>
              </a:ext>
            </a:extLst>
          </p:cNvPr>
          <p:cNvSpPr/>
          <p:nvPr/>
        </p:nvSpPr>
        <p:spPr>
          <a:xfrm>
            <a:off x="357158" y="507207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Блок-схема: узел 14">
            <a:extLst>
              <a:ext uri="{FF2B5EF4-FFF2-40B4-BE49-F238E27FC236}">
                <a16:creationId xmlns:a16="http://schemas.microsoft.com/office/drawing/2014/main" id="{C0B34A54-D588-42B3-8AD8-BDEFD8B4CF00}"/>
              </a:ext>
            </a:extLst>
          </p:cNvPr>
          <p:cNvSpPr/>
          <p:nvPr/>
        </p:nvSpPr>
        <p:spPr>
          <a:xfrm>
            <a:off x="357158" y="621508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Блок-схема: узел 20">
            <a:extLst>
              <a:ext uri="{FF2B5EF4-FFF2-40B4-BE49-F238E27FC236}">
                <a16:creationId xmlns:a16="http://schemas.microsoft.com/office/drawing/2014/main" id="{CC63B281-DD0E-4B5F-8D0A-4E8E0BC4DA0E}"/>
              </a:ext>
            </a:extLst>
          </p:cNvPr>
          <p:cNvSpPr/>
          <p:nvPr/>
        </p:nvSpPr>
        <p:spPr>
          <a:xfrm>
            <a:off x="357158" y="542926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390" name="Picture 3" descr="C:\Users\Home\Desktop\Новая папка\39511240.duv4pqb2cf.W665.jpg">
            <a:extLst>
              <a:ext uri="{FF2B5EF4-FFF2-40B4-BE49-F238E27FC236}">
                <a16:creationId xmlns:a16="http://schemas.microsoft.com/office/drawing/2014/main" id="{388C7F12-21EC-44FB-8ECC-C7D0CB329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5" y="1857375"/>
            <a:ext cx="4513263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FD796B0-9B4B-4145-9948-AB624A35C25F}"/>
              </a:ext>
            </a:extLst>
          </p:cNvPr>
          <p:cNvSpPr/>
          <p:nvPr/>
        </p:nvSpPr>
        <p:spPr>
          <a:xfrm>
            <a:off x="714348" y="214290"/>
            <a:ext cx="7839134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ДЕЙСТВИЯ  ПРИ  ЗАХВАТЕ  ЗАЛОЖНИКОВ</a:t>
            </a:r>
            <a:endParaRPr lang="ru-RU" sz="2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4CACF00-F2A6-42EC-B8BE-2A5C1B9080B7}"/>
              </a:ext>
            </a:extLst>
          </p:cNvPr>
          <p:cNvSpPr/>
          <p:nvPr/>
        </p:nvSpPr>
        <p:spPr>
          <a:xfrm>
            <a:off x="214282" y="5643578"/>
            <a:ext cx="5500726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ПОМНИТЕ!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Вас обязательно спасут!</a:t>
            </a:r>
          </a:p>
        </p:txBody>
      </p:sp>
      <p:sp>
        <p:nvSpPr>
          <p:cNvPr id="16388" name="TextBox 7">
            <a:extLst>
              <a:ext uri="{FF2B5EF4-FFF2-40B4-BE49-F238E27FC236}">
                <a16:creationId xmlns:a16="http://schemas.microsoft.com/office/drawing/2014/main" id="{A1C4C628-229F-49C7-A1AE-32A71AE96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714375"/>
            <a:ext cx="4675187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поддавайтесь панике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7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кричите, не пререкайтесь 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kk-KZ" altLang="ru-RU" sz="7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kk-KZ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Старайтесь максимально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kk-KZ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спокойствие </a:t>
            </a:r>
            <a:endParaRPr lang="ru-RU" altLang="ru-RU" sz="9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7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ведите самостоятельных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переговоров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7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 выражайте открытую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ненависть к преступникам</a:t>
            </a:r>
            <a:endParaRPr lang="kk-KZ" altLang="ru-RU" sz="9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kk-KZ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Окажите помощь людям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kk-KZ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рядом с вами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7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kk-KZ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возможности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kk-KZ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сообщите в полицию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kk-KZ" altLang="ru-RU" sz="7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kk-KZ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бегите, если нет уверенности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kk-KZ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успехе</a:t>
            </a:r>
            <a:endParaRPr lang="kk-KZ" altLang="ru-RU" sz="9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узел 8">
            <a:extLst>
              <a:ext uri="{FF2B5EF4-FFF2-40B4-BE49-F238E27FC236}">
                <a16:creationId xmlns:a16="http://schemas.microsoft.com/office/drawing/2014/main" id="{E70CD9C1-05BA-4FD8-9D33-DB025608A778}"/>
              </a:ext>
            </a:extLst>
          </p:cNvPr>
          <p:cNvSpPr/>
          <p:nvPr/>
        </p:nvSpPr>
        <p:spPr>
          <a:xfrm>
            <a:off x="428596" y="85723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Блок-схема: узел 10">
            <a:extLst>
              <a:ext uri="{FF2B5EF4-FFF2-40B4-BE49-F238E27FC236}">
                <a16:creationId xmlns:a16="http://schemas.microsoft.com/office/drawing/2014/main" id="{2A4884E4-4007-4A53-B1EB-033BFA962D73}"/>
              </a:ext>
            </a:extLst>
          </p:cNvPr>
          <p:cNvSpPr/>
          <p:nvPr/>
        </p:nvSpPr>
        <p:spPr>
          <a:xfrm>
            <a:off x="428596" y="121442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Блок-схема: узел 11">
            <a:extLst>
              <a:ext uri="{FF2B5EF4-FFF2-40B4-BE49-F238E27FC236}">
                <a16:creationId xmlns:a16="http://schemas.microsoft.com/office/drawing/2014/main" id="{078D2D3E-51B0-4469-AAA5-69BD63B32350}"/>
              </a:ext>
            </a:extLst>
          </p:cNvPr>
          <p:cNvSpPr/>
          <p:nvPr/>
        </p:nvSpPr>
        <p:spPr>
          <a:xfrm>
            <a:off x="428596" y="314324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Блок-схема: узел 12">
            <a:extLst>
              <a:ext uri="{FF2B5EF4-FFF2-40B4-BE49-F238E27FC236}">
                <a16:creationId xmlns:a16="http://schemas.microsoft.com/office/drawing/2014/main" id="{CBEBF0AE-C8B6-435A-96F0-DC3326FF1ECE}"/>
              </a:ext>
            </a:extLst>
          </p:cNvPr>
          <p:cNvSpPr/>
          <p:nvPr/>
        </p:nvSpPr>
        <p:spPr>
          <a:xfrm>
            <a:off x="428596" y="378619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Блок-схема: узел 13">
            <a:extLst>
              <a:ext uri="{FF2B5EF4-FFF2-40B4-BE49-F238E27FC236}">
                <a16:creationId xmlns:a16="http://schemas.microsoft.com/office/drawing/2014/main" id="{55BF2C74-ED78-4C6C-ACF8-7313F655BFA7}"/>
              </a:ext>
            </a:extLst>
          </p:cNvPr>
          <p:cNvSpPr/>
          <p:nvPr/>
        </p:nvSpPr>
        <p:spPr>
          <a:xfrm>
            <a:off x="428596" y="442913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Рамка 14">
            <a:extLst>
              <a:ext uri="{FF2B5EF4-FFF2-40B4-BE49-F238E27FC236}">
                <a16:creationId xmlns:a16="http://schemas.microsoft.com/office/drawing/2014/main" id="{225200DA-DD72-46B3-A8B3-B0F209EE500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Блок-схема: узел 15">
            <a:extLst>
              <a:ext uri="{FF2B5EF4-FFF2-40B4-BE49-F238E27FC236}">
                <a16:creationId xmlns:a16="http://schemas.microsoft.com/office/drawing/2014/main" id="{AA37A686-B5F0-470D-84F5-B1380521981D}"/>
              </a:ext>
            </a:extLst>
          </p:cNvPr>
          <p:cNvSpPr/>
          <p:nvPr/>
        </p:nvSpPr>
        <p:spPr>
          <a:xfrm>
            <a:off x="428596" y="164305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Блок-схема: узел 16">
            <a:extLst>
              <a:ext uri="{FF2B5EF4-FFF2-40B4-BE49-F238E27FC236}">
                <a16:creationId xmlns:a16="http://schemas.microsoft.com/office/drawing/2014/main" id="{A8D92003-1FAF-46AE-8367-CB217B1682D6}"/>
              </a:ext>
            </a:extLst>
          </p:cNvPr>
          <p:cNvSpPr/>
          <p:nvPr/>
        </p:nvSpPr>
        <p:spPr>
          <a:xfrm>
            <a:off x="428596" y="235743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Блок-схема: узел 19">
            <a:extLst>
              <a:ext uri="{FF2B5EF4-FFF2-40B4-BE49-F238E27FC236}">
                <a16:creationId xmlns:a16="http://schemas.microsoft.com/office/drawing/2014/main" id="{4F0DB2D3-D86C-4C92-9FD0-6A5A9C22017D}"/>
              </a:ext>
            </a:extLst>
          </p:cNvPr>
          <p:cNvSpPr/>
          <p:nvPr/>
        </p:nvSpPr>
        <p:spPr>
          <a:xfrm>
            <a:off x="428596" y="514351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414" name="Рисунок 18" descr="no_talking.png">
            <a:extLst>
              <a:ext uri="{FF2B5EF4-FFF2-40B4-BE49-F238E27FC236}">
                <a16:creationId xmlns:a16="http://schemas.microsoft.com/office/drawing/2014/main" id="{D8AE93EF-BCDB-499C-BBEA-2E5D571627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688" y="1857375"/>
            <a:ext cx="2071687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5" name="Рисунок 20" descr="Silence-PNG-Picture.png">
            <a:extLst>
              <a:ext uri="{FF2B5EF4-FFF2-40B4-BE49-F238E27FC236}">
                <a16:creationId xmlns:a16="http://schemas.microsoft.com/office/drawing/2014/main" id="{D4391A60-C55E-454F-BA44-3FBCA27C25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0" y="3571875"/>
            <a:ext cx="2071688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6" name="Рисунок 22" descr="11-256.png">
            <a:extLst>
              <a:ext uri="{FF2B5EF4-FFF2-40B4-BE49-F238E27FC236}">
                <a16:creationId xmlns:a16="http://schemas.microsoft.com/office/drawing/2014/main" id="{7CAAAFBB-B8D9-4B3D-ACE3-5D1CC8574C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25" y="4500563"/>
            <a:ext cx="21526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7" name="Рисунок 23" descr="без паники.png">
            <a:extLst>
              <a:ext uri="{FF2B5EF4-FFF2-40B4-BE49-F238E27FC236}">
                <a16:creationId xmlns:a16="http://schemas.microsoft.com/office/drawing/2014/main" id="{768EAD24-C5C3-4EB6-AEEC-57E17364DA7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8" y="1143000"/>
            <a:ext cx="2016125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8" name="Рисунок 18" descr="no_talking.png">
            <a:extLst>
              <a:ext uri="{FF2B5EF4-FFF2-40B4-BE49-F238E27FC236}">
                <a16:creationId xmlns:a16="http://schemas.microsoft.com/office/drawing/2014/main" id="{81501C25-EC3A-4A28-85AD-B35E1815F1C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2100" y="1911350"/>
            <a:ext cx="2071688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9" name="Рисунок 20" descr="Silence-PNG-Picture.png">
            <a:extLst>
              <a:ext uri="{FF2B5EF4-FFF2-40B4-BE49-F238E27FC236}">
                <a16:creationId xmlns:a16="http://schemas.microsoft.com/office/drawing/2014/main" id="{5AF4F431-BC05-4BA8-86B6-6094F7FD5A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3625850"/>
            <a:ext cx="2071687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0" name="Рисунок 22" descr="11-256.png">
            <a:extLst>
              <a:ext uri="{FF2B5EF4-FFF2-40B4-BE49-F238E27FC236}">
                <a16:creationId xmlns:a16="http://schemas.microsoft.com/office/drawing/2014/main" id="{67CD6BA6-EE02-4DC9-AEF0-6737CDD2500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3538" y="4554538"/>
            <a:ext cx="21526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1" name="Рисунок 23" descr="без паники.png">
            <a:extLst>
              <a:ext uri="{FF2B5EF4-FFF2-40B4-BE49-F238E27FC236}">
                <a16:creationId xmlns:a16="http://schemas.microsoft.com/office/drawing/2014/main" id="{BE4FE530-0FEA-48F5-AFC5-A243344C88B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1196975"/>
            <a:ext cx="2016125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>
            <a:extLst>
              <a:ext uri="{FF2B5EF4-FFF2-40B4-BE49-F238E27FC236}">
                <a16:creationId xmlns:a16="http://schemas.microsoft.com/office/drawing/2014/main" id="{7A6FECF6-6158-4CD3-AA5B-286AAE9FF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857375"/>
            <a:ext cx="3929063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kk-KZ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Ложитесь на пол лицом вниз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kk-KZ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Держите руки на затылке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kk-KZ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бегите в сторону спецназа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kk-KZ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приближайтесь к окнам, дверям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kk-KZ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берите в руки оружие преступников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kk-KZ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вступайте в борьбу с преступниками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kk-KZ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вставайте самостоятельно, не выражайте возмущения, пока не пройдет процедура опознания</a:t>
            </a:r>
            <a:endParaRPr lang="ru-RU" altLang="ru-RU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AB7F102-DFCE-4816-98D2-539763E9C33F}"/>
              </a:ext>
            </a:extLst>
          </p:cNvPr>
          <p:cNvSpPr/>
          <p:nvPr/>
        </p:nvSpPr>
        <p:spPr>
          <a:xfrm>
            <a:off x="214282" y="214290"/>
            <a:ext cx="5857916" cy="156966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ДЕЙСТВИЯ 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проведении спецоперации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освобождению заложников </a:t>
            </a:r>
            <a:endParaRPr lang="kk-KZ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узел 6">
            <a:extLst>
              <a:ext uri="{FF2B5EF4-FFF2-40B4-BE49-F238E27FC236}">
                <a16:creationId xmlns:a16="http://schemas.microsoft.com/office/drawing/2014/main" id="{E8620678-2782-436E-88EA-16FA101A2A96}"/>
              </a:ext>
            </a:extLst>
          </p:cNvPr>
          <p:cNvSpPr/>
          <p:nvPr/>
        </p:nvSpPr>
        <p:spPr>
          <a:xfrm>
            <a:off x="428596" y="200024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Блок-схема: узел 7">
            <a:extLst>
              <a:ext uri="{FF2B5EF4-FFF2-40B4-BE49-F238E27FC236}">
                <a16:creationId xmlns:a16="http://schemas.microsoft.com/office/drawing/2014/main" id="{CBD30E6C-58B2-41CB-8CA5-A9C71FE19278}"/>
              </a:ext>
            </a:extLst>
          </p:cNvPr>
          <p:cNvSpPr/>
          <p:nvPr/>
        </p:nvSpPr>
        <p:spPr>
          <a:xfrm>
            <a:off x="428596" y="242886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Блок-схема: узел 9">
            <a:extLst>
              <a:ext uri="{FF2B5EF4-FFF2-40B4-BE49-F238E27FC236}">
                <a16:creationId xmlns:a16="http://schemas.microsoft.com/office/drawing/2014/main" id="{F4B87C63-6A3A-4540-BB5C-967788883BD2}"/>
              </a:ext>
            </a:extLst>
          </p:cNvPr>
          <p:cNvSpPr/>
          <p:nvPr/>
        </p:nvSpPr>
        <p:spPr>
          <a:xfrm>
            <a:off x="428596" y="285749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Блок-схема: узел 14">
            <a:extLst>
              <a:ext uri="{FF2B5EF4-FFF2-40B4-BE49-F238E27FC236}">
                <a16:creationId xmlns:a16="http://schemas.microsoft.com/office/drawing/2014/main" id="{79948ADF-3FE0-4327-94FC-977F00A8B277}"/>
              </a:ext>
            </a:extLst>
          </p:cNvPr>
          <p:cNvSpPr/>
          <p:nvPr/>
        </p:nvSpPr>
        <p:spPr>
          <a:xfrm>
            <a:off x="428596" y="335756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Блок-схема: узел 16">
            <a:extLst>
              <a:ext uri="{FF2B5EF4-FFF2-40B4-BE49-F238E27FC236}">
                <a16:creationId xmlns:a16="http://schemas.microsoft.com/office/drawing/2014/main" id="{71854848-B547-485A-8B52-C0A65B54C5A7}"/>
              </a:ext>
            </a:extLst>
          </p:cNvPr>
          <p:cNvSpPr/>
          <p:nvPr/>
        </p:nvSpPr>
        <p:spPr>
          <a:xfrm>
            <a:off x="428596" y="400050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Рамка 17">
            <a:extLst>
              <a:ext uri="{FF2B5EF4-FFF2-40B4-BE49-F238E27FC236}">
                <a16:creationId xmlns:a16="http://schemas.microsoft.com/office/drawing/2014/main" id="{F8046E99-E73E-42C5-8263-5B54304EE19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E36DBAC-CBE3-4B7A-9F1C-8E1D5AF75E6F}"/>
              </a:ext>
            </a:extLst>
          </p:cNvPr>
          <p:cNvSpPr/>
          <p:nvPr/>
        </p:nvSpPr>
        <p:spPr>
          <a:xfrm>
            <a:off x="5929322" y="0"/>
            <a:ext cx="554752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17429" name="Рисунок 20" descr="освобождение.jpg">
            <a:extLst>
              <a:ext uri="{FF2B5EF4-FFF2-40B4-BE49-F238E27FC236}">
                <a16:creationId xmlns:a16="http://schemas.microsoft.com/office/drawing/2014/main" id="{6143B8BB-B9A5-49C6-BC0D-FDDB462DE1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2643188"/>
            <a:ext cx="4125913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0" name="Рисунок 13" descr="575ab67ab4eb71553a58cf75.png">
            <a:extLst>
              <a:ext uri="{FF2B5EF4-FFF2-40B4-BE49-F238E27FC236}">
                <a16:creationId xmlns:a16="http://schemas.microsoft.com/office/drawing/2014/main" id="{58E4FD76-87E2-45DC-A8E2-D8EABCB140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214313"/>
            <a:ext cx="290988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Блок-схема: узел 13">
            <a:extLst>
              <a:ext uri="{FF2B5EF4-FFF2-40B4-BE49-F238E27FC236}">
                <a16:creationId xmlns:a16="http://schemas.microsoft.com/office/drawing/2014/main" id="{DD1B3FF9-9288-4CDB-A40B-F06943E1338F}"/>
              </a:ext>
            </a:extLst>
          </p:cNvPr>
          <p:cNvSpPr/>
          <p:nvPr/>
        </p:nvSpPr>
        <p:spPr>
          <a:xfrm>
            <a:off x="428596" y="471488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Блок-схема: узел 15">
            <a:extLst>
              <a:ext uri="{FF2B5EF4-FFF2-40B4-BE49-F238E27FC236}">
                <a16:creationId xmlns:a16="http://schemas.microsoft.com/office/drawing/2014/main" id="{15263EEF-B060-44D9-8AFF-BFFAF3044FA9}"/>
              </a:ext>
            </a:extLst>
          </p:cNvPr>
          <p:cNvSpPr/>
          <p:nvPr/>
        </p:nvSpPr>
        <p:spPr>
          <a:xfrm>
            <a:off x="428596" y="557214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51">
            <a:extLst>
              <a:ext uri="{FF2B5EF4-FFF2-40B4-BE49-F238E27FC236}">
                <a16:creationId xmlns:a16="http://schemas.microsoft.com/office/drawing/2014/main" id="{563C61A0-C5A5-4AE9-A683-B256925FFC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00813" y="1785938"/>
          <a:ext cx="2428875" cy="483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9" name="CorelDRAW CMX" r:id="rId3" imgW="1248840" imgH="2338920" progId="">
                  <p:embed/>
                </p:oleObj>
              </mc:Choice>
              <mc:Fallback>
                <p:oleObj name="CorelDRAW CMX" r:id="rId3" imgW="1248840" imgH="2338920" progId="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0813" y="1785938"/>
                        <a:ext cx="2428875" cy="483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" name="TextBox 1">
            <a:extLst>
              <a:ext uri="{FF2B5EF4-FFF2-40B4-BE49-F238E27FC236}">
                <a16:creationId xmlns:a16="http://schemas.microsoft.com/office/drawing/2014/main" id="{FCFDFC03-BCF3-4E94-9DFC-D7CA05D70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1857375"/>
            <a:ext cx="4143375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Сообщите в службу пожаротушения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Дышите через мокрую ткань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Намочите свою одежду или укройтесь мокрой тканью</a:t>
            </a: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Постарайтесь побыстрее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покинуть здание</a:t>
            </a: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Двигайтесь согнувшись близко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полу или на четвереньках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пользуйтесь лифтами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не смогли выбраться из здания, откройте окно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подайте сигнал</a:t>
            </a:r>
            <a:endParaRPr lang="ru-RU" altLang="ru-RU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436" name="Object 53">
            <a:extLst>
              <a:ext uri="{FF2B5EF4-FFF2-40B4-BE49-F238E27FC236}">
                <a16:creationId xmlns:a16="http://schemas.microsoft.com/office/drawing/2014/main" id="{15536DF2-73FA-4862-AC91-87021F9046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57688" y="1500188"/>
          <a:ext cx="2022475" cy="235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0" name="CorelDRAW CMX" r:id="rId5" imgW="2358360" imgH="2750760" progId="">
                  <p:embed/>
                </p:oleObj>
              </mc:Choice>
              <mc:Fallback>
                <p:oleObj name="CorelDRAW CMX" r:id="rId5" imgW="2358360" imgH="2750760" progId="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8" y="1500188"/>
                        <a:ext cx="2022475" cy="235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C2DE4F8-2945-414E-8B40-FBA34E18263C}"/>
              </a:ext>
            </a:extLst>
          </p:cNvPr>
          <p:cNvSpPr/>
          <p:nvPr/>
        </p:nvSpPr>
        <p:spPr>
          <a:xfrm>
            <a:off x="6643702" y="214290"/>
            <a:ext cx="2132315" cy="163121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101</a:t>
            </a:r>
          </a:p>
        </p:txBody>
      </p:sp>
      <p:sp>
        <p:nvSpPr>
          <p:cNvPr id="10" name="Блок-схема: узел 9">
            <a:extLst>
              <a:ext uri="{FF2B5EF4-FFF2-40B4-BE49-F238E27FC236}">
                <a16:creationId xmlns:a16="http://schemas.microsoft.com/office/drawing/2014/main" id="{17653B85-947C-40EE-BA29-C91B3526664E}"/>
              </a:ext>
            </a:extLst>
          </p:cNvPr>
          <p:cNvSpPr/>
          <p:nvPr/>
        </p:nvSpPr>
        <p:spPr>
          <a:xfrm>
            <a:off x="428596" y="200024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Блок-схема: узел 11">
            <a:extLst>
              <a:ext uri="{FF2B5EF4-FFF2-40B4-BE49-F238E27FC236}">
                <a16:creationId xmlns:a16="http://schemas.microsoft.com/office/drawing/2014/main" id="{6E1D1708-999B-4B0A-B850-1112BBBDA3DE}"/>
              </a:ext>
            </a:extLst>
          </p:cNvPr>
          <p:cNvSpPr/>
          <p:nvPr/>
        </p:nvSpPr>
        <p:spPr>
          <a:xfrm>
            <a:off x="428596" y="278605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Блок-схема: узел 12">
            <a:extLst>
              <a:ext uri="{FF2B5EF4-FFF2-40B4-BE49-F238E27FC236}">
                <a16:creationId xmlns:a16="http://schemas.microsoft.com/office/drawing/2014/main" id="{8EF82424-BC6A-4708-8654-872C117AF0AC}"/>
              </a:ext>
            </a:extLst>
          </p:cNvPr>
          <p:cNvSpPr/>
          <p:nvPr/>
        </p:nvSpPr>
        <p:spPr>
          <a:xfrm>
            <a:off x="428596" y="378619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Блок-схема: узел 13">
            <a:extLst>
              <a:ext uri="{FF2B5EF4-FFF2-40B4-BE49-F238E27FC236}">
                <a16:creationId xmlns:a16="http://schemas.microsoft.com/office/drawing/2014/main" id="{A708BFA1-8788-4324-8705-32178AAD329D}"/>
              </a:ext>
            </a:extLst>
          </p:cNvPr>
          <p:cNvSpPr/>
          <p:nvPr/>
        </p:nvSpPr>
        <p:spPr>
          <a:xfrm>
            <a:off x="428596" y="45005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Блок-схема: узел 14">
            <a:extLst>
              <a:ext uri="{FF2B5EF4-FFF2-40B4-BE49-F238E27FC236}">
                <a16:creationId xmlns:a16="http://schemas.microsoft.com/office/drawing/2014/main" id="{150E594E-3BB3-47FA-B9C6-36E7016D38D9}"/>
              </a:ext>
            </a:extLst>
          </p:cNvPr>
          <p:cNvSpPr/>
          <p:nvPr/>
        </p:nvSpPr>
        <p:spPr>
          <a:xfrm>
            <a:off x="428596" y="521495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7321064-644C-4385-BD7D-AFD4CB56FAD6}"/>
              </a:ext>
            </a:extLst>
          </p:cNvPr>
          <p:cNvSpPr/>
          <p:nvPr/>
        </p:nvSpPr>
        <p:spPr>
          <a:xfrm>
            <a:off x="214282" y="214290"/>
            <a:ext cx="6429420" cy="156966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kk-KZ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ДЕЙСТВИЯ</a:t>
            </a:r>
          </a:p>
          <a:p>
            <a:pPr algn="ctr" eaLnBrk="1" hangingPunct="1">
              <a:defRPr/>
            </a:pPr>
            <a:r>
              <a:rPr lang="ru-RU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возникновении пожара</a:t>
            </a:r>
          </a:p>
          <a:p>
            <a:pPr algn="ctr" eaLnBrk="1" hangingPunct="1">
              <a:defRPr/>
            </a:pPr>
            <a:r>
              <a:rPr lang="ru-RU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 теракта</a:t>
            </a:r>
          </a:p>
        </p:txBody>
      </p:sp>
      <p:graphicFrame>
        <p:nvGraphicFramePr>
          <p:cNvPr id="18454" name="Object 54">
            <a:extLst>
              <a:ext uri="{FF2B5EF4-FFF2-40B4-BE49-F238E27FC236}">
                <a16:creationId xmlns:a16="http://schemas.microsoft.com/office/drawing/2014/main" id="{3F1AE1F6-E49A-43E6-A634-AA3ACBD9BD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29125" y="3929063"/>
          <a:ext cx="2786063" cy="274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1" name="CorelDRAW" r:id="rId7" imgW="2697840" imgH="2658240" progId="">
                  <p:embed/>
                </p:oleObj>
              </mc:Choice>
              <mc:Fallback>
                <p:oleObj name="CorelDRAW" r:id="rId7" imgW="2697840" imgH="2658240" progId="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5" y="3929063"/>
                        <a:ext cx="2786063" cy="2744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Рамка 16">
            <a:extLst>
              <a:ext uri="{FF2B5EF4-FFF2-40B4-BE49-F238E27FC236}">
                <a16:creationId xmlns:a16="http://schemas.microsoft.com/office/drawing/2014/main" id="{713BA696-F756-4411-ACF0-4C59163D988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Блок-схема: узел 17">
            <a:extLst>
              <a:ext uri="{FF2B5EF4-FFF2-40B4-BE49-F238E27FC236}">
                <a16:creationId xmlns:a16="http://schemas.microsoft.com/office/drawing/2014/main" id="{6FDA137B-55D5-40F5-9F48-B7CC9B71ACAE}"/>
              </a:ext>
            </a:extLst>
          </p:cNvPr>
          <p:cNvSpPr/>
          <p:nvPr/>
        </p:nvSpPr>
        <p:spPr>
          <a:xfrm>
            <a:off x="428596" y="571501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8" descr="скорая помощь1.png">
            <a:extLst>
              <a:ext uri="{FF2B5EF4-FFF2-40B4-BE49-F238E27FC236}">
                <a16:creationId xmlns:a16="http://schemas.microsoft.com/office/drawing/2014/main" id="{2A89231D-9942-420A-B49A-61F0F7D6DE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7663" y="4214813"/>
            <a:ext cx="244633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7882E10E-362A-41BC-A1B5-B069581F7FFD}"/>
              </a:ext>
            </a:extLst>
          </p:cNvPr>
          <p:cNvGraphicFramePr>
            <a:graphicFrameLocks noGrp="1"/>
          </p:cNvGraphicFramePr>
          <p:nvPr/>
        </p:nvGraphicFramePr>
        <p:xfrm>
          <a:off x="428625" y="1773238"/>
          <a:ext cx="8429625" cy="227647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44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7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4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3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54984">
                <a:tc>
                  <a:txBody>
                    <a:bodyPr/>
                    <a:lstStyle/>
                    <a:p>
                      <a:pPr algn="ctr"/>
                      <a:r>
                        <a:rPr lang="kk-KZ" sz="2400" dirty="0">
                          <a:latin typeface="Times New Roman" pitchFamily="18" charset="0"/>
                          <a:cs typeface="Times New Roman" pitchFamily="18" charset="0"/>
                        </a:rPr>
                        <a:t>Единая</a:t>
                      </a:r>
                      <a:r>
                        <a:rPr lang="kk-KZ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дежурная диспетчерская служба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5" marB="45735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Полиция</a:t>
                      </a:r>
                    </a:p>
                  </a:txBody>
                  <a:tcPr marL="91439" marR="91439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>
                          <a:latin typeface="Times New Roman" pitchFamily="18" charset="0"/>
                          <a:cs typeface="Times New Roman" pitchFamily="18" charset="0"/>
                        </a:rPr>
                        <a:t>Антитеррористическая</a:t>
                      </a:r>
                      <a:r>
                        <a:rPr lang="kk-KZ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«горячая линия»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Скорая</a:t>
                      </a:r>
                      <a:r>
                        <a:rPr lang="ru-RU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медицинская</a:t>
                      </a:r>
                    </a:p>
                    <a:p>
                      <a:pPr algn="ctr"/>
                      <a:r>
                        <a:rPr lang="ru-RU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помощь</a:t>
                      </a:r>
                      <a:endParaRPr lang="ru-RU" sz="2400" dirty="0"/>
                    </a:p>
                  </a:txBody>
                  <a:tcPr marL="91439" marR="91439" marT="45735" marB="4573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149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k-KZ" sz="2800" b="1" kern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112</a:t>
                      </a:r>
                      <a:endParaRPr lang="ru-RU" sz="2800" b="1" kern="120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102</a:t>
                      </a:r>
                    </a:p>
                  </a:txBody>
                  <a:tcPr marL="91439" marR="91439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</a:p>
                  </a:txBody>
                  <a:tcPr marL="91439" marR="91439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</a:p>
                  </a:txBody>
                  <a:tcPr marL="91439" marR="91439" marT="45735" marB="4573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C8F45B3-70F0-4CA2-B928-B839BB6A7E8A}"/>
              </a:ext>
            </a:extLst>
          </p:cNvPr>
          <p:cNvSpPr/>
          <p:nvPr/>
        </p:nvSpPr>
        <p:spPr>
          <a:xfrm>
            <a:off x="2143108" y="357166"/>
            <a:ext cx="5016566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НОМЕРА ТЕЛЕФОНОВ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ЭКСТРЕННЫХ СЛУЖБ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Рамка 5">
            <a:extLst>
              <a:ext uri="{FF2B5EF4-FFF2-40B4-BE49-F238E27FC236}">
                <a16:creationId xmlns:a16="http://schemas.microsoft.com/office/drawing/2014/main" id="{2AE1D847-BC87-4C5A-924F-30CBA80DCBA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094" name="Рисунок 15" descr="экстр.служба">
            <a:extLst>
              <a:ext uri="{FF2B5EF4-FFF2-40B4-BE49-F238E27FC236}">
                <a16:creationId xmlns:a16="http://schemas.microsoft.com/office/drawing/2014/main" id="{7D17C31D-E1D7-438A-AD78-6F6D3BA048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4357688"/>
            <a:ext cx="2071687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Рисунок 16" descr="полиция.png">
            <a:extLst>
              <a:ext uri="{FF2B5EF4-FFF2-40B4-BE49-F238E27FC236}">
                <a16:creationId xmlns:a16="http://schemas.microsoft.com/office/drawing/2014/main" id="{8DD98E02-C645-4DBE-8D72-1AC23837822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4286250"/>
            <a:ext cx="2357438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Рисунок 19" descr="180px-Coat_of_arms_knb1.svg.png">
            <a:extLst>
              <a:ext uri="{FF2B5EF4-FFF2-40B4-BE49-F238E27FC236}">
                <a16:creationId xmlns:a16="http://schemas.microsoft.com/office/drawing/2014/main" id="{C8F1BB88-B0C5-49DB-BDAA-E4D1676ACA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4357688"/>
            <a:ext cx="2071687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7390692-2ED8-4055-BFAB-6B124FA2BD95}"/>
              </a:ext>
            </a:extLst>
          </p:cNvPr>
          <p:cNvSpPr/>
          <p:nvPr/>
        </p:nvSpPr>
        <p:spPr>
          <a:xfrm>
            <a:off x="546099" y="332656"/>
            <a:ext cx="8381974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ВАМ ПОСТУПИЛ ЗВОНОК С УГРОЗОЙ </a:t>
            </a:r>
          </a:p>
        </p:txBody>
      </p:sp>
      <p:sp>
        <p:nvSpPr>
          <p:cNvPr id="11" name="Рамка 10">
            <a:extLst>
              <a:ext uri="{FF2B5EF4-FFF2-40B4-BE49-F238E27FC236}">
                <a16:creationId xmlns:a16="http://schemas.microsoft.com/office/drawing/2014/main" id="{CE33389E-B2D7-4F2F-B2DF-70E770BB46B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100" name="TextBox 5">
            <a:extLst>
              <a:ext uri="{FF2B5EF4-FFF2-40B4-BE49-F238E27FC236}">
                <a16:creationId xmlns:a16="http://schemas.microsoft.com/office/drawing/2014/main" id="{9A8DDE22-33C7-4548-8817-14ABF0BC0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857250"/>
            <a:ext cx="4214812" cy="577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запомните точное содержание разговора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7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отметьте манеру речи, особенности голоса, характерные слова и обороты речи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7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постарайтесь записать разговор на автоответчик или магнитофон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7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опуская трубку,  постарайтесь записать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телефона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Немедленно сообщите в полицию!</a:t>
            </a:r>
            <a:endParaRPr lang="ru-RU" altLang="ru-RU" sz="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Блок-схема: узел 19">
            <a:extLst>
              <a:ext uri="{FF2B5EF4-FFF2-40B4-BE49-F238E27FC236}">
                <a16:creationId xmlns:a16="http://schemas.microsoft.com/office/drawing/2014/main" id="{97BB007F-323E-477C-A646-5314C644E259}"/>
              </a:ext>
            </a:extLst>
          </p:cNvPr>
          <p:cNvSpPr/>
          <p:nvPr/>
        </p:nvSpPr>
        <p:spPr>
          <a:xfrm>
            <a:off x="357158" y="107154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Блок-схема: узел 20">
            <a:extLst>
              <a:ext uri="{FF2B5EF4-FFF2-40B4-BE49-F238E27FC236}">
                <a16:creationId xmlns:a16="http://schemas.microsoft.com/office/drawing/2014/main" id="{11741469-E6C5-44FE-A4AC-83EBA7213D88}"/>
              </a:ext>
            </a:extLst>
          </p:cNvPr>
          <p:cNvSpPr/>
          <p:nvPr/>
        </p:nvSpPr>
        <p:spPr>
          <a:xfrm>
            <a:off x="357158" y="192880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Блок-схема: узел 22">
            <a:extLst>
              <a:ext uri="{FF2B5EF4-FFF2-40B4-BE49-F238E27FC236}">
                <a16:creationId xmlns:a16="http://schemas.microsoft.com/office/drawing/2014/main" id="{444D2AA9-E591-40AD-A8F9-7C742EACD78C}"/>
              </a:ext>
            </a:extLst>
          </p:cNvPr>
          <p:cNvSpPr/>
          <p:nvPr/>
        </p:nvSpPr>
        <p:spPr>
          <a:xfrm>
            <a:off x="357158" y="464344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Блок-схема: узел 23">
            <a:extLst>
              <a:ext uri="{FF2B5EF4-FFF2-40B4-BE49-F238E27FC236}">
                <a16:creationId xmlns:a16="http://schemas.microsoft.com/office/drawing/2014/main" id="{3232C824-D800-4AAA-8638-72719D9D6F6C}"/>
              </a:ext>
            </a:extLst>
          </p:cNvPr>
          <p:cNvSpPr/>
          <p:nvPr/>
        </p:nvSpPr>
        <p:spPr>
          <a:xfrm>
            <a:off x="357158" y="350043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13" name="Рисунок 9" descr="диктофон.png">
            <a:extLst>
              <a:ext uri="{FF2B5EF4-FFF2-40B4-BE49-F238E27FC236}">
                <a16:creationId xmlns:a16="http://schemas.microsoft.com/office/drawing/2014/main" id="{1D52A304-58D8-4905-850C-0B16FF3E8E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25" y="3143250"/>
            <a:ext cx="2700338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Рисунок 11" descr="запись разговора.png">
            <a:extLst>
              <a:ext uri="{FF2B5EF4-FFF2-40B4-BE49-F238E27FC236}">
                <a16:creationId xmlns:a16="http://schemas.microsoft.com/office/drawing/2014/main" id="{F17379BE-5FD5-4F7B-B68B-7E8F16082F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3286125"/>
            <a:ext cx="15716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Рисунок 13" descr="записная книжка.png">
            <a:extLst>
              <a:ext uri="{FF2B5EF4-FFF2-40B4-BE49-F238E27FC236}">
                <a16:creationId xmlns:a16="http://schemas.microsoft.com/office/drawing/2014/main" id="{57E41139-6E51-4911-A791-DF34E4C9F64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30385">
            <a:off x="5465763" y="4816475"/>
            <a:ext cx="2449512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Рисунок 16" descr="человек с телефоном2.png">
            <a:extLst>
              <a:ext uri="{FF2B5EF4-FFF2-40B4-BE49-F238E27FC236}">
                <a16:creationId xmlns:a16="http://schemas.microsoft.com/office/drawing/2014/main" id="{BF785142-2E3F-410A-9076-5857BBAB548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50" y="1143000"/>
            <a:ext cx="279717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Рисунок 17" descr="мысль.png">
            <a:extLst>
              <a:ext uri="{FF2B5EF4-FFF2-40B4-BE49-F238E27FC236}">
                <a16:creationId xmlns:a16="http://schemas.microsoft.com/office/drawing/2014/main" id="{F5E0AF49-3A25-462A-8214-D4F57A785A7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3" y="1071563"/>
            <a:ext cx="189706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Рисунок 21" descr="вопрос.png">
            <a:extLst>
              <a:ext uri="{FF2B5EF4-FFF2-40B4-BE49-F238E27FC236}">
                <a16:creationId xmlns:a16="http://schemas.microsoft.com/office/drawing/2014/main" id="{1695CA18-3394-48F2-981E-C385C4ABEED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0" y="1285875"/>
            <a:ext cx="42862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Блок-схема: узел 24">
            <a:extLst>
              <a:ext uri="{FF2B5EF4-FFF2-40B4-BE49-F238E27FC236}">
                <a16:creationId xmlns:a16="http://schemas.microsoft.com/office/drawing/2014/main" id="{D9B72E1B-ABC9-463E-9EA0-D44B9D605C49}"/>
              </a:ext>
            </a:extLst>
          </p:cNvPr>
          <p:cNvSpPr/>
          <p:nvPr/>
        </p:nvSpPr>
        <p:spPr>
          <a:xfrm>
            <a:off x="357158" y="592933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1D4658A-E1C3-4FC8-902D-3F18F7408F4E}"/>
              </a:ext>
            </a:extLst>
          </p:cNvPr>
          <p:cNvSpPr/>
          <p:nvPr/>
        </p:nvSpPr>
        <p:spPr>
          <a:xfrm>
            <a:off x="546099" y="332656"/>
            <a:ext cx="8392041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ВЫ ПОЛУЧИЛИ ПИСЬМО С УГРОЗАМИ</a:t>
            </a:r>
          </a:p>
        </p:txBody>
      </p:sp>
      <p:sp>
        <p:nvSpPr>
          <p:cNvPr id="11" name="Рамка 10">
            <a:extLst>
              <a:ext uri="{FF2B5EF4-FFF2-40B4-BE49-F238E27FC236}">
                <a16:creationId xmlns:a16="http://schemas.microsoft.com/office/drawing/2014/main" id="{B035C2F7-6092-4BB5-9E35-848E998D060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124" name="TextBox 5">
            <a:extLst>
              <a:ext uri="{FF2B5EF4-FFF2-40B4-BE49-F238E27FC236}">
                <a16:creationId xmlns:a16="http://schemas.microsoft.com/office/drawing/2014/main" id="{155A00DC-BC68-4EB6-996B-CE8D80E24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928688"/>
            <a:ext cx="4214812" cy="580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полученным письмом обращаться осторожно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упаковать его в чистый, плотно закрывающийся полиэтиленовый пакет и поместить в плотную папку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оставлять на документе отпечатков своих пальцев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вскрытие производить только с левой или правой стороны, аккуратно отрезая кромки конверта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Немедленно сообщите в полицию!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3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Блок-схема: узел 19">
            <a:extLst>
              <a:ext uri="{FF2B5EF4-FFF2-40B4-BE49-F238E27FC236}">
                <a16:creationId xmlns:a16="http://schemas.microsoft.com/office/drawing/2014/main" id="{36B001FE-557E-4C7B-9B27-408FD71531C0}"/>
              </a:ext>
            </a:extLst>
          </p:cNvPr>
          <p:cNvSpPr/>
          <p:nvPr/>
        </p:nvSpPr>
        <p:spPr>
          <a:xfrm>
            <a:off x="357158" y="121442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Блок-схема: узел 20">
            <a:extLst>
              <a:ext uri="{FF2B5EF4-FFF2-40B4-BE49-F238E27FC236}">
                <a16:creationId xmlns:a16="http://schemas.microsoft.com/office/drawing/2014/main" id="{7938E922-8397-4670-8CEB-9D59C5BCE87E}"/>
              </a:ext>
            </a:extLst>
          </p:cNvPr>
          <p:cNvSpPr/>
          <p:nvPr/>
        </p:nvSpPr>
        <p:spPr>
          <a:xfrm>
            <a:off x="357158" y="200024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Блок-схема: узел 22">
            <a:extLst>
              <a:ext uri="{FF2B5EF4-FFF2-40B4-BE49-F238E27FC236}">
                <a16:creationId xmlns:a16="http://schemas.microsoft.com/office/drawing/2014/main" id="{1DBA6A93-7AF2-465E-8AA7-1736338F6180}"/>
              </a:ext>
            </a:extLst>
          </p:cNvPr>
          <p:cNvSpPr/>
          <p:nvPr/>
        </p:nvSpPr>
        <p:spPr>
          <a:xfrm>
            <a:off x="357158" y="442913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Блок-схема: узел 23">
            <a:extLst>
              <a:ext uri="{FF2B5EF4-FFF2-40B4-BE49-F238E27FC236}">
                <a16:creationId xmlns:a16="http://schemas.microsoft.com/office/drawing/2014/main" id="{D9A684CE-DEA6-431A-9438-CBCF89519374}"/>
              </a:ext>
            </a:extLst>
          </p:cNvPr>
          <p:cNvSpPr/>
          <p:nvPr/>
        </p:nvSpPr>
        <p:spPr>
          <a:xfrm>
            <a:off x="357158" y="357187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Блок-схема: узел 17">
            <a:extLst>
              <a:ext uri="{FF2B5EF4-FFF2-40B4-BE49-F238E27FC236}">
                <a16:creationId xmlns:a16="http://schemas.microsoft.com/office/drawing/2014/main" id="{FCBEC963-86F5-4D48-A7A6-DCCCC55AD4A3}"/>
              </a:ext>
            </a:extLst>
          </p:cNvPr>
          <p:cNvSpPr/>
          <p:nvPr/>
        </p:nvSpPr>
        <p:spPr>
          <a:xfrm>
            <a:off x="357158" y="600076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40" name="Рисунок 18" descr="осторожно.png">
            <a:extLst>
              <a:ext uri="{FF2B5EF4-FFF2-40B4-BE49-F238E27FC236}">
                <a16:creationId xmlns:a16="http://schemas.microsoft.com/office/drawing/2014/main" id="{8DB5C338-9755-4071-BD57-0208D60974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75" y="1000125"/>
            <a:ext cx="1928813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1" name="Рисунок 25" descr="конверт.png">
            <a:extLst>
              <a:ext uri="{FF2B5EF4-FFF2-40B4-BE49-F238E27FC236}">
                <a16:creationId xmlns:a16="http://schemas.microsoft.com/office/drawing/2014/main" id="{191C197B-88DA-43E2-B031-45A7D60866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4429125"/>
            <a:ext cx="215900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Рисунок 28" descr="письмо.png">
            <a:extLst>
              <a:ext uri="{FF2B5EF4-FFF2-40B4-BE49-F238E27FC236}">
                <a16:creationId xmlns:a16="http://schemas.microsoft.com/office/drawing/2014/main" id="{F294E188-37BD-4100-9542-A0302239675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000125"/>
            <a:ext cx="2251075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Рисунок 27" descr="руки.png">
            <a:extLst>
              <a:ext uri="{FF2B5EF4-FFF2-40B4-BE49-F238E27FC236}">
                <a16:creationId xmlns:a16="http://schemas.microsoft.com/office/drawing/2014/main" id="{45D1F06C-FE51-4F5F-8E45-C901DF5EC74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2357438"/>
            <a:ext cx="2786062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4" name="Рисунок 16" descr="полиция.png">
            <a:extLst>
              <a:ext uri="{FF2B5EF4-FFF2-40B4-BE49-F238E27FC236}">
                <a16:creationId xmlns:a16="http://schemas.microsoft.com/office/drawing/2014/main" id="{D2934168-373A-4A8E-A069-59AE078F42B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688" y="4214813"/>
            <a:ext cx="2214562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амка 10">
            <a:extLst>
              <a:ext uri="{FF2B5EF4-FFF2-40B4-BE49-F238E27FC236}">
                <a16:creationId xmlns:a16="http://schemas.microsoft.com/office/drawing/2014/main" id="{48E1E072-8355-4B8C-BB2E-4C8DEF244AF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6147" name="Группа 33">
            <a:extLst>
              <a:ext uri="{FF2B5EF4-FFF2-40B4-BE49-F238E27FC236}">
                <a16:creationId xmlns:a16="http://schemas.microsoft.com/office/drawing/2014/main" id="{F650556A-C826-46EB-A57B-D5D7379873D3}"/>
              </a:ext>
            </a:extLst>
          </p:cNvPr>
          <p:cNvGrpSpPr>
            <a:grpSpLocks/>
          </p:cNvGrpSpPr>
          <p:nvPr/>
        </p:nvGrpSpPr>
        <p:grpSpPr bwMode="auto">
          <a:xfrm>
            <a:off x="428625" y="142875"/>
            <a:ext cx="8501063" cy="6500813"/>
            <a:chOff x="428595" y="142852"/>
            <a:chExt cx="8501123" cy="6500858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05EF13CB-8625-4C02-92F9-9446796A2303}"/>
                </a:ext>
              </a:extLst>
            </p:cNvPr>
            <p:cNvSpPr/>
            <p:nvPr/>
          </p:nvSpPr>
          <p:spPr>
            <a:xfrm>
              <a:off x="500034" y="142852"/>
              <a:ext cx="8312181" cy="95410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КАК ПРАВИЛЬНО ИНФОРМИРОВАТЬ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ПОЛИЦИЮ ОБ УГРОЗЕ ТЕРАКТОВ !</a:t>
              </a:r>
            </a:p>
          </p:txBody>
        </p:sp>
        <p:sp>
          <p:nvSpPr>
            <p:cNvPr id="6149" name="TextBox 5">
              <a:extLst>
                <a:ext uri="{FF2B5EF4-FFF2-40B4-BE49-F238E27FC236}">
                  <a16:creationId xmlns:a16="http://schemas.microsoft.com/office/drawing/2014/main" id="{4C4AFAE2-EB11-4E4E-8B7D-D6DF4EFC3A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034" y="1142984"/>
              <a:ext cx="8429684" cy="1923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чтобы Ваши действия не расценивались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как сообщение от преступников или заведомо ложное сообщение об акте терроризма -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ОБЯЗАТЕЛЬНО НАЗОВИТЕ СВОИ АНКЕТНЫЕ ДАННЫЕ И ВСЕ ОБСТОЯТЕЛЬСТВА ПРОИСШЕСТВИЯ</a:t>
              </a:r>
              <a:endParaRPr lang="ru-RU" altLang="ru-RU" sz="3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150" name="Рисунок 15" descr="анонимус.png">
              <a:extLst>
                <a:ext uri="{FF2B5EF4-FFF2-40B4-BE49-F238E27FC236}">
                  <a16:creationId xmlns:a16="http://schemas.microsoft.com/office/drawing/2014/main" id="{D45E31F8-E1FB-4089-943A-4B0F299AE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34" y="3000372"/>
              <a:ext cx="1857388" cy="185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1" name="Рисунок 16" descr="default_placeit__15_.png">
              <a:extLst>
                <a:ext uri="{FF2B5EF4-FFF2-40B4-BE49-F238E27FC236}">
                  <a16:creationId xmlns:a16="http://schemas.microsoft.com/office/drawing/2014/main" id="{931F1D31-9A49-4C85-985F-A631FEB433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95" y="5000636"/>
              <a:ext cx="2095515" cy="1571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2" name="Рисунок 24" descr="delete.png">
              <a:extLst>
                <a:ext uri="{FF2B5EF4-FFF2-40B4-BE49-F238E27FC236}">
                  <a16:creationId xmlns:a16="http://schemas.microsoft.com/office/drawing/2014/main" id="{69A4597A-2AD0-4DBF-B021-431EC1733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1736" y="3500438"/>
              <a:ext cx="12192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3" name="Рисунок 26" descr="proverka.png">
              <a:extLst>
                <a:ext uri="{FF2B5EF4-FFF2-40B4-BE49-F238E27FC236}">
                  <a16:creationId xmlns:a16="http://schemas.microsoft.com/office/drawing/2014/main" id="{32884E74-749D-4D09-9F64-D81799972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860" y="5214950"/>
              <a:ext cx="1428760" cy="142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" name="Рисунок 31" descr="1393433711_unnamed.png">
              <a:extLst>
                <a:ext uri="{FF2B5EF4-FFF2-40B4-BE49-F238E27FC236}">
                  <a16:creationId xmlns:a16="http://schemas.microsoft.com/office/drawing/2014/main" id="{15C0ACAC-0622-45F7-AA3D-6DC86D818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3372" y="4000504"/>
              <a:ext cx="1785950" cy="178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Рисунок 15" descr="экстр.служба">
              <a:extLst>
                <a:ext uri="{FF2B5EF4-FFF2-40B4-BE49-F238E27FC236}">
                  <a16:creationId xmlns:a16="http://schemas.microsoft.com/office/drawing/2014/main" id="{6530A5AE-C8CA-4D11-85B7-9FBEB7EC6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5074" y="3714752"/>
              <a:ext cx="2367874" cy="2500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4A6D63B-EDD8-4C60-9741-1FDAC36C18F3}"/>
              </a:ext>
            </a:extLst>
          </p:cNvPr>
          <p:cNvSpPr/>
          <p:nvPr/>
        </p:nvSpPr>
        <p:spPr>
          <a:xfrm>
            <a:off x="1000100" y="285728"/>
            <a:ext cx="7394973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ПРИЗНАКИ  ВЗРЫВНОГО  УСТРОЙСТВА</a:t>
            </a:r>
          </a:p>
        </p:txBody>
      </p:sp>
      <p:sp>
        <p:nvSpPr>
          <p:cNvPr id="11" name="Рамка 10">
            <a:extLst>
              <a:ext uri="{FF2B5EF4-FFF2-40B4-BE49-F238E27FC236}">
                <a16:creationId xmlns:a16="http://schemas.microsoft.com/office/drawing/2014/main" id="{C2500A08-89DA-4EE4-8028-3900A209009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172" name="TextBox 5">
            <a:extLst>
              <a:ext uri="{FF2B5EF4-FFF2-40B4-BE49-F238E27FC236}">
                <a16:creationId xmlns:a16="http://schemas.microsoft.com/office/drawing/2014/main" id="{4DA889C5-236E-47BC-9DCF-EED9CAA32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143000"/>
            <a:ext cx="3500437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Антенна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k-KZ" altLang="ru-RU" sz="1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 часового механизма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k-KZ" altLang="ru-RU" sz="1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провода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k-KZ" altLang="ru-RU" sz="1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Батарейки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k-KZ" altLang="ru-RU" sz="1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Изоляционная лента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Бесхозные предметы</a:t>
            </a:r>
            <a:endParaRPr lang="ru-RU" altLang="ru-RU" sz="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Блок-схема: узел 19">
            <a:extLst>
              <a:ext uri="{FF2B5EF4-FFF2-40B4-BE49-F238E27FC236}">
                <a16:creationId xmlns:a16="http://schemas.microsoft.com/office/drawing/2014/main" id="{68B6FABC-3C93-40DD-A035-BB6EDD5EA3B4}"/>
              </a:ext>
            </a:extLst>
          </p:cNvPr>
          <p:cNvSpPr/>
          <p:nvPr/>
        </p:nvSpPr>
        <p:spPr>
          <a:xfrm>
            <a:off x="357158" y="135729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Блок-схема: узел 20">
            <a:extLst>
              <a:ext uri="{FF2B5EF4-FFF2-40B4-BE49-F238E27FC236}">
                <a16:creationId xmlns:a16="http://schemas.microsoft.com/office/drawing/2014/main" id="{D66761D2-AFCF-403C-8001-84CBB37FBB41}"/>
              </a:ext>
            </a:extLst>
          </p:cNvPr>
          <p:cNvSpPr/>
          <p:nvPr/>
        </p:nvSpPr>
        <p:spPr>
          <a:xfrm>
            <a:off x="357158" y="200024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Блок-схема: узел 21">
            <a:extLst>
              <a:ext uri="{FF2B5EF4-FFF2-40B4-BE49-F238E27FC236}">
                <a16:creationId xmlns:a16="http://schemas.microsoft.com/office/drawing/2014/main" id="{ED89E2C8-D372-4ECB-9520-BABAC3A6900A}"/>
              </a:ext>
            </a:extLst>
          </p:cNvPr>
          <p:cNvSpPr/>
          <p:nvPr/>
        </p:nvSpPr>
        <p:spPr>
          <a:xfrm>
            <a:off x="357158" y="292893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Блок-схема: узел 22">
            <a:extLst>
              <a:ext uri="{FF2B5EF4-FFF2-40B4-BE49-F238E27FC236}">
                <a16:creationId xmlns:a16="http://schemas.microsoft.com/office/drawing/2014/main" id="{C828BACA-A2E7-4AD0-AA71-C13F12AB89FD}"/>
              </a:ext>
            </a:extLst>
          </p:cNvPr>
          <p:cNvSpPr/>
          <p:nvPr/>
        </p:nvSpPr>
        <p:spPr>
          <a:xfrm>
            <a:off x="357158" y="500063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Блок-схема: узел 23">
            <a:extLst>
              <a:ext uri="{FF2B5EF4-FFF2-40B4-BE49-F238E27FC236}">
                <a16:creationId xmlns:a16="http://schemas.microsoft.com/office/drawing/2014/main" id="{F8A7636E-2919-4788-9C68-BBFA30DADC4A}"/>
              </a:ext>
            </a:extLst>
          </p:cNvPr>
          <p:cNvSpPr/>
          <p:nvPr/>
        </p:nvSpPr>
        <p:spPr>
          <a:xfrm>
            <a:off x="357158" y="414338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188" name="Рисунок 25" descr="часы.png">
            <a:extLst>
              <a:ext uri="{FF2B5EF4-FFF2-40B4-BE49-F238E27FC236}">
                <a16:creationId xmlns:a16="http://schemas.microsoft.com/office/drawing/2014/main" id="{B4CCC996-E828-4EDB-9907-EFA47CDAB8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88" y="928688"/>
            <a:ext cx="1643062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9" name="Рисунок 26" descr="провода2.png">
            <a:extLst>
              <a:ext uri="{FF2B5EF4-FFF2-40B4-BE49-F238E27FC236}">
                <a16:creationId xmlns:a16="http://schemas.microsoft.com/office/drawing/2014/main" id="{A6546511-FEFB-409B-8B2C-397C8418E4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25" y="2428875"/>
            <a:ext cx="2325688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0" name="Рисунок 27" descr="батарейки.png">
            <a:extLst>
              <a:ext uri="{FF2B5EF4-FFF2-40B4-BE49-F238E27FC236}">
                <a16:creationId xmlns:a16="http://schemas.microsoft.com/office/drawing/2014/main" id="{0DDD7EF2-F44E-487D-ACAA-47D4B47B8EC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25" y="2928938"/>
            <a:ext cx="21939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1" name="Рисунок 28" descr="изолента.png">
            <a:extLst>
              <a:ext uri="{FF2B5EF4-FFF2-40B4-BE49-F238E27FC236}">
                <a16:creationId xmlns:a16="http://schemas.microsoft.com/office/drawing/2014/main" id="{93677D9B-A037-44E2-B49C-0F547581E76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3429000"/>
            <a:ext cx="2471737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2" name="Рисунок 29" descr="портфель.png">
            <a:extLst>
              <a:ext uri="{FF2B5EF4-FFF2-40B4-BE49-F238E27FC236}">
                <a16:creationId xmlns:a16="http://schemas.microsoft.com/office/drawing/2014/main" id="{523AF3D0-602A-4B5F-97CF-5CBDFB6E451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75" y="4643438"/>
            <a:ext cx="2000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Рисунок 30" descr="коробка.png">
            <a:extLst>
              <a:ext uri="{FF2B5EF4-FFF2-40B4-BE49-F238E27FC236}">
                <a16:creationId xmlns:a16="http://schemas.microsoft.com/office/drawing/2014/main" id="{AD67EF58-6246-405D-81A7-F9007B9C948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25" y="4643438"/>
            <a:ext cx="265588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4" name="Рисунок 32" descr="Antenna-Transparent-PNG.png">
            <a:extLst>
              <a:ext uri="{FF2B5EF4-FFF2-40B4-BE49-F238E27FC236}">
                <a16:creationId xmlns:a16="http://schemas.microsoft.com/office/drawing/2014/main" id="{475548EB-12DE-4408-BD35-018C0A07C51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8" y="1000125"/>
            <a:ext cx="1795462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Блок-схема: узел 17">
            <a:extLst>
              <a:ext uri="{FF2B5EF4-FFF2-40B4-BE49-F238E27FC236}">
                <a16:creationId xmlns:a16="http://schemas.microsoft.com/office/drawing/2014/main" id="{63AD5C93-B9C5-442F-A3DF-BC1C5BD5E31B}"/>
              </a:ext>
            </a:extLst>
          </p:cNvPr>
          <p:cNvSpPr/>
          <p:nvPr/>
        </p:nvSpPr>
        <p:spPr>
          <a:xfrm>
            <a:off x="357158" y="357187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5" descr="машина.png">
            <a:extLst>
              <a:ext uri="{FF2B5EF4-FFF2-40B4-BE49-F238E27FC236}">
                <a16:creationId xmlns:a16="http://schemas.microsoft.com/office/drawing/2014/main" id="{E2858E69-F974-4322-8174-9B3695175F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75" y="2786063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B3738DE-A00E-421E-933C-788AF44C65F4}"/>
              </a:ext>
            </a:extLst>
          </p:cNvPr>
          <p:cNvSpPr/>
          <p:nvPr/>
        </p:nvSpPr>
        <p:spPr>
          <a:xfrm>
            <a:off x="1357290" y="214290"/>
            <a:ext cx="6568273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МЕСТА  ВОЗМОЖНОЙ  ЗАКЛАДКИ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ВЗРЫВНЫХ УСТРОЙСТВ</a:t>
            </a:r>
          </a:p>
        </p:txBody>
      </p:sp>
      <p:sp>
        <p:nvSpPr>
          <p:cNvPr id="8196" name="TextBox 9">
            <a:extLst>
              <a:ext uri="{FF2B5EF4-FFF2-40B4-BE49-F238E27FC236}">
                <a16:creationId xmlns:a16="http://schemas.microsoft.com/office/drawing/2014/main" id="{95825261-45F0-40B0-B93C-BB88C072F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557338"/>
            <a:ext cx="3178175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kk-KZ" altLang="ru-RU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места –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kk-KZ" altLang="ru-RU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рынки,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kk-KZ" altLang="ru-RU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остановки общественного транспорта,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kk-KZ" altLang="ru-RU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магазины, торговые и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kk-KZ" altLang="ru-RU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развлекательные центры,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kk-KZ" altLang="ru-RU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площади, парки,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kk-KZ" altLang="ru-RU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автомобили</a:t>
            </a:r>
            <a:endParaRPr lang="ru-RU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0799F6F-21C9-46F0-817B-8A97044A620E}"/>
              </a:ext>
            </a:extLst>
          </p:cNvPr>
          <p:cNvSpPr/>
          <p:nvPr/>
        </p:nvSpPr>
        <p:spPr>
          <a:xfrm>
            <a:off x="214282" y="5572140"/>
            <a:ext cx="4929222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ни случилось,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поддавайтесь панике!</a:t>
            </a:r>
            <a:endParaRPr lang="ru-RU" sz="2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Рамка 10">
            <a:extLst>
              <a:ext uri="{FF2B5EF4-FFF2-40B4-BE49-F238E27FC236}">
                <a16:creationId xmlns:a16="http://schemas.microsoft.com/office/drawing/2014/main" id="{A9D89532-F477-4A13-B4CF-14C1CE4C7B7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8199" name="Рисунок 9" descr="5.16_Russian_road_sign.svg.png">
            <a:extLst>
              <a:ext uri="{FF2B5EF4-FFF2-40B4-BE49-F238E27FC236}">
                <a16:creationId xmlns:a16="http://schemas.microsoft.com/office/drawing/2014/main" id="{70D72A5F-7CCC-4E67-8C55-B974D0BCDF1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25" y="1357313"/>
            <a:ext cx="1357313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Рисунок 12" descr="time_bomb_PNG9.png">
            <a:extLst>
              <a:ext uri="{FF2B5EF4-FFF2-40B4-BE49-F238E27FC236}">
                <a16:creationId xmlns:a16="http://schemas.microsoft.com/office/drawing/2014/main" id="{08D9CF70-9B13-46C6-94AC-36E4AC318C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75" y="5000625"/>
            <a:ext cx="271462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Рисунок 13" descr="магазин.png">
            <a:extLst>
              <a:ext uri="{FF2B5EF4-FFF2-40B4-BE49-F238E27FC236}">
                <a16:creationId xmlns:a16="http://schemas.microsoft.com/office/drawing/2014/main" id="{FE16B7E1-1B6F-4137-83DD-51553193AB6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5" y="1214438"/>
            <a:ext cx="294640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Рисунок 14" descr="парк.png">
            <a:extLst>
              <a:ext uri="{FF2B5EF4-FFF2-40B4-BE49-F238E27FC236}">
                <a16:creationId xmlns:a16="http://schemas.microsoft.com/office/drawing/2014/main" id="{059691ED-4D01-4295-BFA7-6852A2A0AC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0" y="3357563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ятно 1 7">
            <a:extLst>
              <a:ext uri="{FF2B5EF4-FFF2-40B4-BE49-F238E27FC236}">
                <a16:creationId xmlns:a16="http://schemas.microsoft.com/office/drawing/2014/main" id="{C39D56D0-36CC-4933-A1E8-860670C2DB57}"/>
              </a:ext>
            </a:extLst>
          </p:cNvPr>
          <p:cNvSpPr/>
          <p:nvPr/>
        </p:nvSpPr>
        <p:spPr>
          <a:xfrm>
            <a:off x="5072066" y="3500438"/>
            <a:ext cx="1714512" cy="2071702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206" name="Рисунок 16" descr="метро.png">
            <a:extLst>
              <a:ext uri="{FF2B5EF4-FFF2-40B4-BE49-F238E27FC236}">
                <a16:creationId xmlns:a16="http://schemas.microsoft.com/office/drawing/2014/main" id="{62BEC582-59DB-420B-B631-72FE39A8738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13" y="1285875"/>
            <a:ext cx="1928812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26" descr="time_bomb_PNG9.png">
            <a:extLst>
              <a:ext uri="{FF2B5EF4-FFF2-40B4-BE49-F238E27FC236}">
                <a16:creationId xmlns:a16="http://schemas.microsoft.com/office/drawing/2014/main" id="{5BEE5ACF-9305-4926-A624-B9999F5033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50" y="2928938"/>
            <a:ext cx="275272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5">
            <a:extLst>
              <a:ext uri="{FF2B5EF4-FFF2-40B4-BE49-F238E27FC236}">
                <a16:creationId xmlns:a16="http://schemas.microsoft.com/office/drawing/2014/main" id="{383333E7-869E-4182-BCFA-B55C4D0A8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2214563"/>
            <a:ext cx="4537075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трогайте, не прикасайтесь,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вскрывайте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приближайтесь, не передвигайте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пользуйтесь рядом с ним сотовым телефоном, рацией, не разжигайте огонь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заливайте жидкостью, не засыпать порошком</a:t>
            </a:r>
            <a:endParaRPr lang="kk-KZ" altLang="ru-RU" sz="1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возможности огородите подозрительный предмет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запомните </a:t>
            </a:r>
            <a:r>
              <a:rPr lang="ru-RU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обнаружения предмета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сообщите в полицию на телефон </a:t>
            </a:r>
            <a:r>
              <a:rPr lang="ru-RU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«102»</a:t>
            </a:r>
            <a:endParaRPr lang="kk-KZ" altLang="ru-RU" sz="1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Дети! – сообщите взрослым людям, находящимся поблизости (родителям, учителю, сотруднику полиции</a:t>
            </a:r>
            <a:endParaRPr lang="ru-RU" altLang="ru-RU" sz="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6207655-71F4-4921-A610-FB2DC5CA7F0E}"/>
              </a:ext>
            </a:extLst>
          </p:cNvPr>
          <p:cNvSpPr/>
          <p:nvPr/>
        </p:nvSpPr>
        <p:spPr>
          <a:xfrm>
            <a:off x="142844" y="0"/>
            <a:ext cx="6000425" cy="224676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 нашли в транспорте , на улице, на остановке,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квартире, другом общественном месте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неизвестный, бесхозный,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подозрительный предмет,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коробку, сумку, портфель</a:t>
            </a:r>
            <a:endParaRPr lang="ru-RU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лок-схема: узел 16">
            <a:extLst>
              <a:ext uri="{FF2B5EF4-FFF2-40B4-BE49-F238E27FC236}">
                <a16:creationId xmlns:a16="http://schemas.microsoft.com/office/drawing/2014/main" id="{E1DBF42E-78CC-40EC-A362-E7ABC7FEF935}"/>
              </a:ext>
            </a:extLst>
          </p:cNvPr>
          <p:cNvSpPr/>
          <p:nvPr/>
        </p:nvSpPr>
        <p:spPr>
          <a:xfrm>
            <a:off x="500034" y="242886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Блок-схема: узел 19">
            <a:extLst>
              <a:ext uri="{FF2B5EF4-FFF2-40B4-BE49-F238E27FC236}">
                <a16:creationId xmlns:a16="http://schemas.microsoft.com/office/drawing/2014/main" id="{E111A4DE-2759-4790-89E3-043A32AB5FF6}"/>
              </a:ext>
            </a:extLst>
          </p:cNvPr>
          <p:cNvSpPr/>
          <p:nvPr/>
        </p:nvSpPr>
        <p:spPr>
          <a:xfrm>
            <a:off x="500034" y="307181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Блок-схема: узел 20">
            <a:extLst>
              <a:ext uri="{FF2B5EF4-FFF2-40B4-BE49-F238E27FC236}">
                <a16:creationId xmlns:a16="http://schemas.microsoft.com/office/drawing/2014/main" id="{CF62B918-3B95-43B7-BF2E-6DF74C9865BA}"/>
              </a:ext>
            </a:extLst>
          </p:cNvPr>
          <p:cNvSpPr/>
          <p:nvPr/>
        </p:nvSpPr>
        <p:spPr>
          <a:xfrm>
            <a:off x="500034" y="378619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Блок-схема: узел 21">
            <a:extLst>
              <a:ext uri="{FF2B5EF4-FFF2-40B4-BE49-F238E27FC236}">
                <a16:creationId xmlns:a16="http://schemas.microsoft.com/office/drawing/2014/main" id="{27A75A95-CE96-4A13-9C9B-5766341420AC}"/>
              </a:ext>
            </a:extLst>
          </p:cNvPr>
          <p:cNvSpPr/>
          <p:nvPr/>
        </p:nvSpPr>
        <p:spPr>
          <a:xfrm>
            <a:off x="500034" y="485776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Блок-схема: узел 12">
            <a:extLst>
              <a:ext uri="{FF2B5EF4-FFF2-40B4-BE49-F238E27FC236}">
                <a16:creationId xmlns:a16="http://schemas.microsoft.com/office/drawing/2014/main" id="{5436372A-F480-467D-838A-BE85054EDDF2}"/>
              </a:ext>
            </a:extLst>
          </p:cNvPr>
          <p:cNvSpPr/>
          <p:nvPr/>
        </p:nvSpPr>
        <p:spPr>
          <a:xfrm>
            <a:off x="500034" y="435769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Рамка 13">
            <a:extLst>
              <a:ext uri="{FF2B5EF4-FFF2-40B4-BE49-F238E27FC236}">
                <a16:creationId xmlns:a16="http://schemas.microsoft.com/office/drawing/2014/main" id="{1C523225-C3A0-4819-84A3-371191C6092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Блок-схема: узел 15">
            <a:extLst>
              <a:ext uri="{FF2B5EF4-FFF2-40B4-BE49-F238E27FC236}">
                <a16:creationId xmlns:a16="http://schemas.microsoft.com/office/drawing/2014/main" id="{503E0A80-4E12-4649-84C9-15B86F4B6868}"/>
              </a:ext>
            </a:extLst>
          </p:cNvPr>
          <p:cNvSpPr/>
          <p:nvPr/>
        </p:nvSpPr>
        <p:spPr>
          <a:xfrm>
            <a:off x="500034" y="550070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240" name="Рисунок 17" descr="не трогать.png">
            <a:extLst>
              <a:ext uri="{FF2B5EF4-FFF2-40B4-BE49-F238E27FC236}">
                <a16:creationId xmlns:a16="http://schemas.microsoft.com/office/drawing/2014/main" id="{75B4A514-7BDD-449F-A22C-989CA19C18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3" y="1143000"/>
            <a:ext cx="1857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1" name="Рисунок 22" descr="телефон.png">
            <a:extLst>
              <a:ext uri="{FF2B5EF4-FFF2-40B4-BE49-F238E27FC236}">
                <a16:creationId xmlns:a16="http://schemas.microsoft.com/office/drawing/2014/main" id="{98046EE1-D1F5-4036-898A-20099A4A825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13" y="1143000"/>
            <a:ext cx="17145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2" name="Рисунок 23" descr="dcrGrkMc9.png">
            <a:extLst>
              <a:ext uri="{FF2B5EF4-FFF2-40B4-BE49-F238E27FC236}">
                <a16:creationId xmlns:a16="http://schemas.microsoft.com/office/drawing/2014/main" id="{3B3E5E70-E5B1-4FCF-88CF-3D0D6AC065A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75" y="2714625"/>
            <a:ext cx="2357438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3" name="Рисунок 24" descr="1488492678-policeman01_81713.png">
            <a:extLst>
              <a:ext uri="{FF2B5EF4-FFF2-40B4-BE49-F238E27FC236}">
                <a16:creationId xmlns:a16="http://schemas.microsoft.com/office/drawing/2014/main" id="{217743E4-7552-41E4-99D6-A365F9F007D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88" y="3857625"/>
            <a:ext cx="1862137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4" name="Рисунок 25" descr="хронометр.png">
            <a:extLst>
              <a:ext uri="{FF2B5EF4-FFF2-40B4-BE49-F238E27FC236}">
                <a16:creationId xmlns:a16="http://schemas.microsoft.com/office/drawing/2014/main" id="{3EA77204-D436-4673-88EC-C952EEE86CF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4572000"/>
            <a:ext cx="20097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>
            <a:extLst>
              <a:ext uri="{FF2B5EF4-FFF2-40B4-BE49-F238E27FC236}">
                <a16:creationId xmlns:a16="http://schemas.microsoft.com/office/drawing/2014/main" id="{523F7778-E938-46F4-AF6B-B54221D92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1571625"/>
            <a:ext cx="3884613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Избегайте толпы, группы людей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Старайтесь передвигаться один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избежание удушья снимите галстук </a:t>
            </a:r>
            <a:r>
              <a:rPr lang="kk-KZ" altLang="ru-RU" sz="16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(шарф, платок и др.)</a:t>
            </a:r>
            <a:endParaRPr lang="kk-KZ" altLang="ru-RU" sz="1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Избавьтесь от ненужных вещей</a:t>
            </a: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Согните руки в локтях, прижмите их к корпусу, </a:t>
            </a:r>
            <a:r>
              <a:rPr lang="ru-RU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защищая диафрагму</a:t>
            </a:r>
            <a:endParaRPr lang="kk-KZ" altLang="ru-RU" sz="1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Застегните все пуговицы на вашей одежде</a:t>
            </a: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двигайтесь против толпы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упали, то постарайтесь сразу </a:t>
            </a:r>
            <a:r>
              <a:rPr lang="ru-RU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защитить голову руками, быстро подтянуть ноги и рывком встать с земли</a:t>
            </a:r>
          </a:p>
        </p:txBody>
      </p:sp>
      <p:sp>
        <p:nvSpPr>
          <p:cNvPr id="6" name="Блок-схема: узел 5">
            <a:extLst>
              <a:ext uri="{FF2B5EF4-FFF2-40B4-BE49-F238E27FC236}">
                <a16:creationId xmlns:a16="http://schemas.microsoft.com/office/drawing/2014/main" id="{74F4B2CD-AC0D-48EE-AE13-02B57B7E7DFA}"/>
              </a:ext>
            </a:extLst>
          </p:cNvPr>
          <p:cNvSpPr/>
          <p:nvPr/>
        </p:nvSpPr>
        <p:spPr>
          <a:xfrm>
            <a:off x="428596" y="171448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Блок-схема: узел 6">
            <a:extLst>
              <a:ext uri="{FF2B5EF4-FFF2-40B4-BE49-F238E27FC236}">
                <a16:creationId xmlns:a16="http://schemas.microsoft.com/office/drawing/2014/main" id="{312C03EB-D77F-4BBB-B83E-07FA29E904D6}"/>
              </a:ext>
            </a:extLst>
          </p:cNvPr>
          <p:cNvSpPr/>
          <p:nvPr/>
        </p:nvSpPr>
        <p:spPr>
          <a:xfrm>
            <a:off x="428596" y="250030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Блок-схема: узел 7">
            <a:extLst>
              <a:ext uri="{FF2B5EF4-FFF2-40B4-BE49-F238E27FC236}">
                <a16:creationId xmlns:a16="http://schemas.microsoft.com/office/drawing/2014/main" id="{78AB15C0-30F7-4081-AE7D-BCA4F5CBE31A}"/>
              </a:ext>
            </a:extLst>
          </p:cNvPr>
          <p:cNvSpPr/>
          <p:nvPr/>
        </p:nvSpPr>
        <p:spPr>
          <a:xfrm>
            <a:off x="428596" y="314324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Блок-схема: узел 8">
            <a:extLst>
              <a:ext uri="{FF2B5EF4-FFF2-40B4-BE49-F238E27FC236}">
                <a16:creationId xmlns:a16="http://schemas.microsoft.com/office/drawing/2014/main" id="{26CBF9C1-8CE4-43B8-9ED8-742D160AE835}"/>
              </a:ext>
            </a:extLst>
          </p:cNvPr>
          <p:cNvSpPr/>
          <p:nvPr/>
        </p:nvSpPr>
        <p:spPr>
          <a:xfrm>
            <a:off x="428596" y="357187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Блок-схема: узел 9">
            <a:extLst>
              <a:ext uri="{FF2B5EF4-FFF2-40B4-BE49-F238E27FC236}">
                <a16:creationId xmlns:a16="http://schemas.microsoft.com/office/drawing/2014/main" id="{EA3F0720-10A9-48B0-81B1-5CF80566D2DF}"/>
              </a:ext>
            </a:extLst>
          </p:cNvPr>
          <p:cNvSpPr/>
          <p:nvPr/>
        </p:nvSpPr>
        <p:spPr>
          <a:xfrm>
            <a:off x="428596" y="428625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Блок-схема: узел 10">
            <a:extLst>
              <a:ext uri="{FF2B5EF4-FFF2-40B4-BE49-F238E27FC236}">
                <a16:creationId xmlns:a16="http://schemas.microsoft.com/office/drawing/2014/main" id="{042D29B4-5B20-4097-AD74-0BB21B8CF807}"/>
              </a:ext>
            </a:extLst>
          </p:cNvPr>
          <p:cNvSpPr/>
          <p:nvPr/>
        </p:nvSpPr>
        <p:spPr>
          <a:xfrm>
            <a:off x="428596" y="485776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4ABBFA7-29BA-465A-9C06-AF505BF869CF}"/>
              </a:ext>
            </a:extLst>
          </p:cNvPr>
          <p:cNvSpPr/>
          <p:nvPr/>
        </p:nvSpPr>
        <p:spPr>
          <a:xfrm>
            <a:off x="285720" y="285728"/>
            <a:ext cx="3857652" cy="12003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kk-KZ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Поведение при терактах </a:t>
            </a:r>
          </a:p>
          <a:p>
            <a:pPr algn="ctr" eaLnBrk="1" hangingPunct="1">
              <a:defRPr/>
            </a:pPr>
            <a:r>
              <a:rPr lang="kk-KZ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местах массового скопления людей</a:t>
            </a:r>
            <a:endParaRPr lang="ru-RU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62" name="Object 66">
            <a:extLst>
              <a:ext uri="{FF2B5EF4-FFF2-40B4-BE49-F238E27FC236}">
                <a16:creationId xmlns:a16="http://schemas.microsoft.com/office/drawing/2014/main" id="{D5093E70-0513-4C1F-86F1-9E52458397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3000375"/>
          <a:ext cx="901700" cy="266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5" name="CorelDRAW" r:id="rId3" imgW="628560" imgH="1855440" progId="">
                  <p:embed/>
                </p:oleObj>
              </mc:Choice>
              <mc:Fallback>
                <p:oleObj name="CorelDRAW" r:id="rId3" imgW="628560" imgH="1855440" progId="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000375"/>
                        <a:ext cx="901700" cy="2662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Блок-схема: узел 15">
            <a:extLst>
              <a:ext uri="{FF2B5EF4-FFF2-40B4-BE49-F238E27FC236}">
                <a16:creationId xmlns:a16="http://schemas.microsoft.com/office/drawing/2014/main" id="{FCF5BDC2-3F26-4C17-ABF2-9A713A26DC7F}"/>
              </a:ext>
            </a:extLst>
          </p:cNvPr>
          <p:cNvSpPr/>
          <p:nvPr/>
        </p:nvSpPr>
        <p:spPr>
          <a:xfrm>
            <a:off x="428596" y="214311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Рамка 16">
            <a:extLst>
              <a:ext uri="{FF2B5EF4-FFF2-40B4-BE49-F238E27FC236}">
                <a16:creationId xmlns:a16="http://schemas.microsoft.com/office/drawing/2014/main" id="{3F60DA8B-4273-4E13-B7AE-684842708A9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Блок-схема: узел 17">
            <a:extLst>
              <a:ext uri="{FF2B5EF4-FFF2-40B4-BE49-F238E27FC236}">
                <a16:creationId xmlns:a16="http://schemas.microsoft.com/office/drawing/2014/main" id="{9EFB9347-A2CB-4982-8440-F5E9F8E69434}"/>
              </a:ext>
            </a:extLst>
          </p:cNvPr>
          <p:cNvSpPr/>
          <p:nvPr/>
        </p:nvSpPr>
        <p:spPr>
          <a:xfrm>
            <a:off x="428596" y="528638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70" name="Рисунок 18" descr="толпа людей.png">
            <a:extLst>
              <a:ext uri="{FF2B5EF4-FFF2-40B4-BE49-F238E27FC236}">
                <a16:creationId xmlns:a16="http://schemas.microsoft.com/office/drawing/2014/main" id="{C454E2A4-6515-450F-AD70-3B2577A6079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500063"/>
            <a:ext cx="2071688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1" name="Рисунок 19" descr="запрет.png">
            <a:extLst>
              <a:ext uri="{FF2B5EF4-FFF2-40B4-BE49-F238E27FC236}">
                <a16:creationId xmlns:a16="http://schemas.microsoft.com/office/drawing/2014/main" id="{A68A7524-247E-4D80-92CB-ED04F82229B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714375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2" name="Рисунок 20" descr="шарф.png">
            <a:extLst>
              <a:ext uri="{FF2B5EF4-FFF2-40B4-BE49-F238E27FC236}">
                <a16:creationId xmlns:a16="http://schemas.microsoft.com/office/drawing/2014/main" id="{F4FF0954-DE1D-458B-B557-D063EF5DAF4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13" y="4214813"/>
            <a:ext cx="2643187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3" name="Рисунок 21" descr="очки.png">
            <a:extLst>
              <a:ext uri="{FF2B5EF4-FFF2-40B4-BE49-F238E27FC236}">
                <a16:creationId xmlns:a16="http://schemas.microsoft.com/office/drawing/2014/main" id="{436AC354-AFEA-4F5D-A64E-64FDDBE3812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13" y="3000375"/>
            <a:ext cx="2357437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4" name="Рисунок 22" descr="Sports-Running-Man-icon.png">
            <a:extLst>
              <a:ext uri="{FF2B5EF4-FFF2-40B4-BE49-F238E27FC236}">
                <a16:creationId xmlns:a16="http://schemas.microsoft.com/office/drawing/2014/main" id="{D6DE16A1-B670-40DD-92D8-EE2DFFD4469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571500"/>
            <a:ext cx="193833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2111</TotalTime>
  <Words>809</Words>
  <Application>Microsoft Office PowerPoint</Application>
  <PresentationFormat>Экран (4:3)</PresentationFormat>
  <Paragraphs>230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CorelDRAW</vt:lpstr>
      <vt:lpstr>CorelDRAW CMX</vt:lpstr>
      <vt:lpstr>  ПАМЯТКА о правилах поведения при возникновении угрозы или совершении акта терроризма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МОУ СОШ № 12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С. А. Залата</dc:creator>
  <cp:lastModifiedBy>Nout-Server</cp:lastModifiedBy>
  <cp:revision>324</cp:revision>
  <dcterms:created xsi:type="dcterms:W3CDTF">2010-04-03T08:55:55Z</dcterms:created>
  <dcterms:modified xsi:type="dcterms:W3CDTF">2022-05-06T05:55:34Z</dcterms:modified>
</cp:coreProperties>
</file>